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76" r:id="rId2"/>
    <p:sldId id="346" r:id="rId3"/>
    <p:sldId id="349" r:id="rId4"/>
    <p:sldId id="367" r:id="rId5"/>
    <p:sldId id="368" r:id="rId6"/>
    <p:sldId id="354" r:id="rId7"/>
    <p:sldId id="371" r:id="rId8"/>
    <p:sldId id="35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B4B4B4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41" autoAdjust="0"/>
    <p:restoredTop sz="77791" autoAdjust="0"/>
  </p:normalViewPr>
  <p:slideViewPr>
    <p:cSldViewPr>
      <p:cViewPr varScale="1">
        <p:scale>
          <a:sx n="67" d="100"/>
          <a:sy n="67" d="100"/>
        </p:scale>
        <p:origin x="226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4708B-9070-44D4-B6C6-2CDEB191CB5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2B2EB-BFC7-417E-97AF-F1CFFDD7D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9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Tell staff who will be working with the class regularly and on</a:t>
            </a:r>
            <a:r>
              <a:rPr lang="en-US" baseline="0" dirty="0"/>
              <a:t> which days.  If you can, photos are good as not all parents will have seen the staff members before!!</a:t>
            </a:r>
          </a:p>
          <a:p>
            <a:endParaRPr lang="en-US" baseline="0" dirty="0"/>
          </a:p>
          <a:p>
            <a:r>
              <a:rPr lang="en-US" baseline="0" dirty="0"/>
              <a:t>Please include PPA cover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970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our</a:t>
            </a:r>
            <a:r>
              <a:rPr lang="en-US" baseline="0" dirty="0"/>
              <a:t> school curriculum focus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6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our</a:t>
            </a:r>
            <a:r>
              <a:rPr lang="en-US" baseline="0" dirty="0"/>
              <a:t> school curriculum focus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6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our</a:t>
            </a:r>
            <a:r>
              <a:rPr lang="en-US" baseline="0" dirty="0"/>
              <a:t> school </a:t>
            </a:r>
            <a:r>
              <a:rPr lang="en-US" baseline="0"/>
              <a:t>curriculum focus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01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4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We’ve set ourselves the challenge of doing book reviews evert time we read a new book, critiquing it and giving it a star rating.</a:t>
            </a:r>
          </a:p>
          <a:p>
            <a:r>
              <a:rPr lang="en-US" dirty="0"/>
              <a:t>Homework – make it clear that we will not respond to each individual</a:t>
            </a:r>
            <a:r>
              <a:rPr lang="en-US" baseline="0" dirty="0"/>
              <a:t> piece of work, but will as a whole.  The following week, work may be tailored to address any issues or next steps from the previous week.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2895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43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bg2">
                <a:tint val="97000"/>
                <a:shade val="80000"/>
                <a:hueMod val="110000"/>
                <a:satMod val="120000"/>
              </a:schemeClr>
            </a:gs>
            <a:gs pos="0">
              <a:schemeClr val="accent6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BC07-F55F-4496-8BEA-F1ECEB5BFA6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ta@nashmills.Herts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60683"/>
            <a:ext cx="87129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Welcome back!</a:t>
            </a:r>
          </a:p>
          <a:p>
            <a:pPr algn="ctr"/>
            <a:endParaRPr lang="en-GB" sz="44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Meet the Teacher – Year 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54A8CA-CEE6-4E6D-8513-13740729A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5155"/>
            <a:ext cx="1755542" cy="17083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D30479-03C8-43FC-AEDE-A3CB96B7D0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1899" y="60616"/>
            <a:ext cx="1451069" cy="15519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E28EAB-9574-46C1-A636-8BA975B20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5968" y="4799303"/>
            <a:ext cx="1613024" cy="17990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7C7510F-5E4F-4C0E-B592-1B6D2E7436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514" y="5195954"/>
            <a:ext cx="2079486" cy="13252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F45A0A-19FB-4D37-9F90-85C3305D9D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743" y="2423985"/>
            <a:ext cx="1787819" cy="10836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709D46-7756-4FD2-9127-506D38A0F8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867" y="5118598"/>
            <a:ext cx="2166752" cy="13297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300F7F3-3301-49A0-B558-1D2585261F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3925" y="2014038"/>
            <a:ext cx="2416332" cy="118684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9B28937-E661-4529-8670-21EFB5F89D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03177" y="5061095"/>
            <a:ext cx="2037590" cy="15372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2219469-E113-41DC-8632-F38A2DE8550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49064" y="112975"/>
            <a:ext cx="3644950" cy="178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96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426534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Classroom Staff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36851"/>
            <a:ext cx="823123" cy="10801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46005" y="1370365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2">
                    <a:lumMod val="75000"/>
                  </a:schemeClr>
                </a:solidFill>
              </a:rPr>
              <a:t>   Mrs Lewis                          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35696" y="5373216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Days that will be different are: </a:t>
            </a:r>
          </a:p>
          <a:p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Thursday afternoon Mr Maher, Miss Finnis &amp; Mrs Petrina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05C7C5-1FC9-44E5-8584-E5011D0AFE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4368" y="2591195"/>
            <a:ext cx="2651990" cy="248433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4533DA9-6DAF-4501-8495-F896F291B401}"/>
              </a:ext>
            </a:extLst>
          </p:cNvPr>
          <p:cNvSpPr/>
          <p:nvPr/>
        </p:nvSpPr>
        <p:spPr>
          <a:xfrm>
            <a:off x="5788326" y="3648696"/>
            <a:ext cx="14870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Mrs Petrina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B7CD29-2774-42FD-A6B0-E6136EF247F1}"/>
              </a:ext>
            </a:extLst>
          </p:cNvPr>
          <p:cNvSpPr/>
          <p:nvPr/>
        </p:nvSpPr>
        <p:spPr>
          <a:xfrm>
            <a:off x="1336325" y="3759327"/>
            <a:ext cx="1519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Miss Finnis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29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36118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School Curriculum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5"/>
            <a:ext cx="987747" cy="129614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958" y="2272129"/>
            <a:ext cx="892899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Our curriculum has been designed to ensure that it meets the requirements of the national curriculum.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All subjects will be taught to pupils discretely so that they can articulate what they have learnt.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In addition, subjects will also support pupils to develop skills in the areas of our whole-school values and vision: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Communication – how we can explain our ideas and challenge each other well.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Spirituality – exploring spiritual and ethical issues.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Cultural Capital – seeing and hearing the best that there is to see and hear.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There is more information on the curriculum page of the website.</a:t>
            </a:r>
          </a:p>
        </p:txBody>
      </p:sp>
    </p:spTree>
    <p:extLst>
      <p:ext uri="{BB962C8B-B14F-4D97-AF65-F5344CB8AC3E}">
        <p14:creationId xmlns:p14="http://schemas.microsoft.com/office/powerpoint/2010/main" val="1119784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Curriculum this year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504" y="2492896"/>
            <a:ext cx="89289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Information will be provided on our class page.</a:t>
            </a:r>
          </a:p>
          <a:p>
            <a:endParaRPr lang="en-US" sz="2400" dirty="0">
              <a:solidFill>
                <a:schemeClr val="accent5">
                  <a:lumMod val="60000"/>
                  <a:lumOff val="4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Autumn Term: </a:t>
            </a:r>
            <a:r>
              <a:rPr lang="en-U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Egyptians, All living things, Space, Humanism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Spring Term: </a:t>
            </a:r>
            <a:r>
              <a:rPr lang="en-U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Rainforests, mapping skills, salvation, forest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Summer Term: </a:t>
            </a:r>
            <a:r>
              <a:rPr lang="en-US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animals including humans, people of God, Victorians</a:t>
            </a:r>
          </a:p>
        </p:txBody>
      </p:sp>
    </p:spTree>
    <p:extLst>
      <p:ext uri="{BB962C8B-B14F-4D97-AF65-F5344CB8AC3E}">
        <p14:creationId xmlns:p14="http://schemas.microsoft.com/office/powerpoint/2010/main" val="158604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626" y="615013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Other things to look forward to…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10" y="167599"/>
            <a:ext cx="894033" cy="117317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5890" y="1859340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Local walks with map reading / Orienteering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British Museum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Kew gardens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Residential!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69C9CD-903F-4C43-B4DA-C81E030AE2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671" y="3262481"/>
            <a:ext cx="4724809" cy="32540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F01926-3C0C-41EA-A082-A521CFD3A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62" y="4026996"/>
            <a:ext cx="2404319" cy="22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2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1071950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you can help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560" y="0"/>
            <a:ext cx="966879" cy="126876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7982" y="1628800"/>
            <a:ext cx="88820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Attendance 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– Please let us know if your child is unwell</a:t>
            </a:r>
          </a:p>
          <a:p>
            <a:endParaRPr lang="en-US" sz="24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US" sz="2800" b="1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Uniform</a:t>
            </a: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Skirts should be grey and knee length.  </a:t>
            </a:r>
            <a:endParaRPr lang="en-US" sz="24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No jewellery </a:t>
            </a: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(except for religious reasons)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Stud earrings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1 pair of indoor shoes, 1 outdoor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Our PE days  - Thursday and Friday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Plain navy jumpers – not branded tracksuit tops. </a:t>
            </a:r>
          </a:p>
          <a:p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     School jumpers are fine for PE.</a:t>
            </a:r>
          </a:p>
          <a:p>
            <a:endParaRPr lang="en-US" sz="28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66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7744" y="755987"/>
            <a:ext cx="4922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you can help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14" y="13037"/>
            <a:ext cx="713372" cy="93610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0969" y="949140"/>
            <a:ext cx="888206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Reading expectations 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– daily reading independently or to someone at home. Children can record their reading independently – please send signed reading record every day.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Book reviews.</a:t>
            </a:r>
          </a:p>
          <a:p>
            <a:endParaRPr lang="en-US" sz="28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Homework – 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Google Classroom,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hand in by Monday each week.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Always what we have done in class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Times tables rockstars – independent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practise</a:t>
            </a: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.  </a:t>
            </a:r>
            <a:endParaRPr lang="en-US" sz="28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082F53-8BBB-4965-9932-BBCB9654DD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2708920"/>
            <a:ext cx="2737686" cy="357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3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188640"/>
            <a:ext cx="1244973" cy="163368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5516" y="1916832"/>
            <a:ext cx="871296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Just a reminder!</a:t>
            </a:r>
          </a:p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Parental Involvement</a:t>
            </a:r>
          </a:p>
          <a:p>
            <a:pPr algn="ctr"/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PTA – please email </a:t>
            </a: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hlinkClick r:id="rId4"/>
              </a:rPr>
              <a:t>pta@nashmills.Herts.sch.uk</a:t>
            </a:r>
            <a:r>
              <a:rPr lang="en-GB" sz="2400" dirty="0">
                <a:solidFill>
                  <a:schemeClr val="accent4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if you would like to get involved.</a:t>
            </a:r>
          </a:p>
          <a:p>
            <a:endParaRPr lang="en-GB" sz="2400" dirty="0">
              <a:solidFill>
                <a:schemeClr val="accent4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00867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FFE9C9"/>
      </a:accent4>
      <a:accent5>
        <a:srgbClr val="FED394"/>
      </a:accent5>
      <a:accent6>
        <a:srgbClr val="FFC000"/>
      </a:accent6>
      <a:hlink>
        <a:srgbClr val="F491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TM01972873[[fn=Summer]]</Template>
  <TotalTime>6202</TotalTime>
  <Words>497</Words>
  <Application>Microsoft Office PowerPoint</Application>
  <PresentationFormat>On-screen Show (4:3)</PresentationFormat>
  <Paragraphs>68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Century Gothic</vt:lpstr>
      <vt:lpstr>Courier New</vt:lpstr>
      <vt:lpstr>Trebuchet MS</vt:lpstr>
      <vt:lpstr>Verdana</vt:lpstr>
      <vt:lpstr>Wingdings 2</vt:lpstr>
      <vt:lpstr>Summer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you were the Prime Minister, what would you put in place to deal with extremism?</dc:title>
  <dc:creator>AMaher</dc:creator>
  <cp:lastModifiedBy>katie lewis</cp:lastModifiedBy>
  <cp:revision>127</cp:revision>
  <dcterms:created xsi:type="dcterms:W3CDTF">2015-10-20T07:40:57Z</dcterms:created>
  <dcterms:modified xsi:type="dcterms:W3CDTF">2025-09-08T15:50:02Z</dcterms:modified>
</cp:coreProperties>
</file>