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76" r:id="rId2"/>
    <p:sldId id="346" r:id="rId3"/>
    <p:sldId id="349" r:id="rId4"/>
    <p:sldId id="367" r:id="rId5"/>
    <p:sldId id="370" r:id="rId6"/>
    <p:sldId id="371" r:id="rId7"/>
    <p:sldId id="368" r:id="rId8"/>
    <p:sldId id="354" r:id="rId9"/>
    <p:sldId id="35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B4B4B4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41" autoAdjust="0"/>
    <p:restoredTop sz="77791" autoAdjust="0"/>
  </p:normalViewPr>
  <p:slideViewPr>
    <p:cSldViewPr>
      <p:cViewPr varScale="1">
        <p:scale>
          <a:sx n="66" d="100"/>
          <a:sy n="66" d="100"/>
        </p:scale>
        <p:origin x="22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4708B-9070-44D4-B6C6-2CDEB191CB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2B2EB-BFC7-417E-97AF-F1CFFDD7D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9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70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6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6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19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390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01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4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43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bg2">
                <a:tint val="97000"/>
                <a:shade val="80000"/>
                <a:hueMod val="110000"/>
                <a:satMod val="120000"/>
              </a:schemeClr>
            </a:gs>
            <a:gs pos="0">
              <a:schemeClr val="accent6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BC07-F55F-4496-8BEA-F1ECEB5BFA62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ta@nashmills.Herts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3" y="553847"/>
            <a:ext cx="871296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Welcome back!</a:t>
            </a:r>
          </a:p>
          <a:p>
            <a:endParaRPr lang="en-GB" sz="4400" b="1" dirty="0">
              <a:latin typeface="Century Gothic" panose="020B0502020202020204" pitchFamily="34" charset="0"/>
            </a:endParaRPr>
          </a:p>
          <a:p>
            <a:r>
              <a:rPr lang="en-GB" sz="4400" b="1" dirty="0">
                <a:latin typeface="Century Gothic" panose="020B0502020202020204" pitchFamily="34" charset="0"/>
              </a:rPr>
              <a:t>Meet the Teacher – Year 2</a:t>
            </a:r>
            <a:endParaRPr lang="en-GB" sz="4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September 2025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729" y="4869160"/>
            <a:ext cx="2729039" cy="20467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179" y="3789040"/>
            <a:ext cx="4169199" cy="31268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7" t="16735" r="11265" b="18167"/>
          <a:stretch/>
        </p:blipFill>
        <p:spPr>
          <a:xfrm>
            <a:off x="6326956" y="3230575"/>
            <a:ext cx="2880320" cy="1629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40997" y="5157191"/>
            <a:ext cx="2416079" cy="18120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0008" y="4015499"/>
            <a:ext cx="1811660" cy="1358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r="22438"/>
          <a:stretch/>
        </p:blipFill>
        <p:spPr>
          <a:xfrm>
            <a:off x="-47422" y="3788791"/>
            <a:ext cx="1235045" cy="181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96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Classroom Staff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A736796-5D87-4850-8C9A-212681D31F2C}"/>
              </a:ext>
            </a:extLst>
          </p:cNvPr>
          <p:cNvSpPr/>
          <p:nvPr/>
        </p:nvSpPr>
        <p:spPr>
          <a:xfrm>
            <a:off x="1475656" y="2784028"/>
            <a:ext cx="68016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Mrs Nicholls and Miss Jones </a:t>
            </a:r>
          </a:p>
          <a:p>
            <a:r>
              <a:rPr lang="en-GB" sz="3600" dirty="0"/>
              <a:t>Mrs Cambridge, </a:t>
            </a:r>
          </a:p>
          <a:p>
            <a:r>
              <a:rPr lang="en-GB" sz="3600" dirty="0"/>
              <a:t>Miss Gamage, Mrs Gabor and Mr </a:t>
            </a:r>
            <a:r>
              <a:rPr lang="en-GB" sz="3600" dirty="0" err="1"/>
              <a:t>Fancourt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6429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School Curriculum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958" y="2272129"/>
            <a:ext cx="892899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Our curriculum has been designed so that it meets the requirements of the national curriculum.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All subjects will be taught to pupils so we focus on the fundamental skills of disciplinary knowledge.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 addition, subjects will also support pupils to develop skills in the areas of our whole-school values and vision: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Communication – how we can explain our ideas and challenge each other well.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Spirituality – exploring spiritual and ethical issues.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Cultural Capital – seeing and hearing the best that there is to see and hear.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There is more information on the curriculum page of the website.</a:t>
            </a:r>
          </a:p>
        </p:txBody>
      </p:sp>
    </p:spTree>
    <p:extLst>
      <p:ext uri="{BB962C8B-B14F-4D97-AF65-F5344CB8AC3E}">
        <p14:creationId xmlns:p14="http://schemas.microsoft.com/office/powerpoint/2010/main" val="1119784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Curriculum this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492896"/>
            <a:ext cx="90364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Information will be provided on our class page.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Autumn Term: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History: The last 100 years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Science: Animals, including humans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RE: </a:t>
            </a:r>
            <a:r>
              <a:rPr lang="en-GB" sz="2400" dirty="0" err="1">
                <a:latin typeface="Century Gothic" panose="020B0502020202020204" pitchFamily="34" charset="0"/>
              </a:rPr>
              <a:t>Teshuvah</a:t>
            </a:r>
            <a:r>
              <a:rPr lang="en-GB" sz="2400" dirty="0">
                <a:latin typeface="Century Gothic" panose="020B0502020202020204" pitchFamily="34" charset="0"/>
              </a:rPr>
              <a:t>-Why do Jewish families talk about repentance at New Year?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-What is the good news that Jesus brings?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Computing:</a:t>
            </a:r>
            <a:r>
              <a:rPr lang="en-GB" sz="2400" dirty="0">
                <a:latin typeface="Century Gothic" panose="020B0502020202020204" pitchFamily="34" charset="0"/>
              </a:rPr>
              <a:t>Computing systems and network IT around us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PE: Gymnastics and ball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Music: Pulse</a:t>
            </a:r>
          </a:p>
        </p:txBody>
      </p:sp>
    </p:spTree>
    <p:extLst>
      <p:ext uri="{BB962C8B-B14F-4D97-AF65-F5344CB8AC3E}">
        <p14:creationId xmlns:p14="http://schemas.microsoft.com/office/powerpoint/2010/main" val="158604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Curriculum this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492896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Information will be provided on our class page.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Spring Term: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Geography: The </a:t>
            </a:r>
            <a:r>
              <a:rPr lang="en-US" sz="2400" dirty="0" err="1">
                <a:latin typeface="Century Gothic" panose="020B0502020202020204" pitchFamily="34" charset="0"/>
              </a:rPr>
              <a:t>Uk</a:t>
            </a:r>
            <a:r>
              <a:rPr lang="en-US" sz="2400" dirty="0">
                <a:latin typeface="Century Gothic" panose="020B0502020202020204" pitchFamily="34" charset="0"/>
              </a:rPr>
              <a:t>, Weather and oceans and continents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Science: Use of everyday materials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RE: </a:t>
            </a:r>
            <a:r>
              <a:rPr lang="en-GB" sz="2400" dirty="0">
                <a:latin typeface="Century Gothic" panose="020B0502020202020204" pitchFamily="34" charset="0"/>
              </a:rPr>
              <a:t>How do Muslims show that Allah is merciful?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Why does Easter matter to Christians?</a:t>
            </a:r>
            <a:endParaRPr lang="en-US" sz="40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Computing: Creating media-Digital photography</a:t>
            </a:r>
            <a:endParaRPr lang="en-US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55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Curriculum this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492896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Information will be provided on our class page.</a:t>
            </a:r>
            <a:endParaRPr lang="en-US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Summer Term: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History/Geography: Fire of London and a local study of London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Science: Plants and All living things.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RE: What do Christians believe that God is like?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     - Does completing Hajj make a person a better Muslim?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Computing:  Programming - Robot algorithms</a:t>
            </a:r>
          </a:p>
        </p:txBody>
      </p:sp>
    </p:spTree>
    <p:extLst>
      <p:ext uri="{BB962C8B-B14F-4D97-AF65-F5344CB8AC3E}">
        <p14:creationId xmlns:p14="http://schemas.microsoft.com/office/powerpoint/2010/main" val="107600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Other things to look forward to…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492896"/>
            <a:ext cx="89289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School trips! Tring museum, Roald Dahl museum and a trip to London.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Nativity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Swimming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Forest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92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you can help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5536" y="2176232"/>
            <a:ext cx="849694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Attendance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– we need to be the best class!  Please let us know if your child is unwell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Uniform (Our PE days are </a:t>
            </a:r>
            <a:r>
              <a:rPr lang="en-US" sz="2800" dirty="0" err="1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Wednedays</a:t>
            </a: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 and Fridays)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Reading expectations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– daily reading – please send the book in every day with a signed reading record. </a:t>
            </a:r>
            <a:endParaRPr lang="en-US" sz="28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Homework –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Reading, spellings and TTRS/</a:t>
            </a:r>
            <a:r>
              <a:rPr lang="en-US" sz="2400" dirty="0" err="1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Numbots</a:t>
            </a:r>
            <a:endParaRPr lang="en-US" sz="24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66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188640"/>
            <a:ext cx="1244973" cy="163368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9929" y="1822321"/>
            <a:ext cx="8712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Just a reminder!</a:t>
            </a:r>
          </a:p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Parental Involvement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PTA – please email </a:t>
            </a: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hlinkClick r:id="rId4"/>
              </a:rPr>
              <a:t>pta@nashmills.Herts.sch.uk</a:t>
            </a: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if you would like to get involved.</a:t>
            </a:r>
          </a:p>
          <a:p>
            <a:endParaRPr lang="en-GB" sz="2400" dirty="0">
              <a:solidFill>
                <a:schemeClr val="accent4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Parents evening- After October half term</a:t>
            </a:r>
          </a:p>
          <a:p>
            <a:pPr lvl="6"/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-After Feb half term</a:t>
            </a:r>
          </a:p>
        </p:txBody>
      </p:sp>
    </p:spTree>
    <p:extLst>
      <p:ext uri="{BB962C8B-B14F-4D97-AF65-F5344CB8AC3E}">
        <p14:creationId xmlns:p14="http://schemas.microsoft.com/office/powerpoint/2010/main" val="2213800867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FFE9C9"/>
      </a:accent4>
      <a:accent5>
        <a:srgbClr val="FED394"/>
      </a:accent5>
      <a:accent6>
        <a:srgbClr val="FFC000"/>
      </a:accent6>
      <a:hlink>
        <a:srgbClr val="F491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TM01972873[[fn=Summer]]</Template>
  <TotalTime>2242</TotalTime>
  <Words>462</Words>
  <Application>Microsoft Office PowerPoint</Application>
  <PresentationFormat>On-screen Show (4:3)</PresentationFormat>
  <Paragraphs>69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Century Gothic</vt:lpstr>
      <vt:lpstr>Courier New</vt:lpstr>
      <vt:lpstr>Trebuchet MS</vt:lpstr>
      <vt:lpstr>Verdana</vt:lpstr>
      <vt:lpstr>Wingdings 2</vt:lpstr>
      <vt:lpstr>Summer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you were the Prime Minister, what would you put in place to deal with extremism?</dc:title>
  <dc:creator>AMaher</dc:creator>
  <cp:lastModifiedBy>Jo Nicholls</cp:lastModifiedBy>
  <cp:revision>115</cp:revision>
  <dcterms:created xsi:type="dcterms:W3CDTF">2015-10-20T07:40:57Z</dcterms:created>
  <dcterms:modified xsi:type="dcterms:W3CDTF">2026-02-13T08:46:38Z</dcterms:modified>
</cp:coreProperties>
</file>