
<file path=[Content_Types].xml><?xml version="1.0" encoding="utf-8"?>
<Types xmlns="http://schemas.openxmlformats.org/package/2006/content-types"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llan Maher - Nash Mills CofE Primary School" initials="AMNMCPS" lastIdx="1" clrIdx="0">
    <p:extLst>
      <p:ext uri="{19B8F6BF-5375-455C-9EA6-DF929625EA0E}">
        <p15:presenceInfo xmlns:p15="http://schemas.microsoft.com/office/powerpoint/2012/main" userId="S::head@nashmills.herts.sch.uk::acd47fca-d2dc-4a90-974f-38456511eab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974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5-12-09T12:31:29.658" idx="1">
    <p:pos x="416" y="5899"/>
    <p:text/>
    <p:extLst>
      <p:ext uri="{C676402C-5697-4E1C-873F-D02D1690AC5C}">
        <p15:threadingInfo xmlns:p15="http://schemas.microsoft.com/office/powerpoint/2012/main" timeZoneBias="0"/>
      </p:ext>
    </p:extLst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A91D3C7-B6C4-4FB1-BDE0-72487DD6C9F5}" type="doc">
      <dgm:prSet loTypeId="urn:microsoft.com/office/officeart/2005/8/layout/lProcess1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9B47D35E-8A94-4FCB-92E3-62A047CBF78E}">
      <dgm:prSet phldrT="[Text]" custT="1"/>
      <dgm:spPr/>
      <dgm:t>
        <a:bodyPr/>
        <a:lstStyle/>
        <a:p>
          <a:r>
            <a:rPr lang="en-GB" sz="1100" dirty="0"/>
            <a:t>Understanding Music </a:t>
          </a:r>
          <a:endParaRPr lang="en-GB" sz="1100" dirty="0">
            <a:latin typeface="Century Gothic" panose="020B0502020202020204" pitchFamily="34" charset="0"/>
          </a:endParaRPr>
        </a:p>
      </dgm:t>
    </dgm:pt>
    <dgm:pt modelId="{91500ED5-8B34-48A7-A2C7-CF0952EEBFCB}" type="parTrans" cxnId="{D56015D2-2625-43DD-880D-7EC467BD9FE4}">
      <dgm:prSet/>
      <dgm:spPr/>
      <dgm:t>
        <a:bodyPr/>
        <a:lstStyle/>
        <a:p>
          <a:endParaRPr lang="en-GB" sz="1100">
            <a:latin typeface="Century Gothic" panose="020B0502020202020204" pitchFamily="34" charset="0"/>
          </a:endParaRPr>
        </a:p>
      </dgm:t>
    </dgm:pt>
    <dgm:pt modelId="{54B62B4C-46E2-4AE7-88E2-B07F259EDFE3}" type="sibTrans" cxnId="{D56015D2-2625-43DD-880D-7EC467BD9FE4}">
      <dgm:prSet/>
      <dgm:spPr/>
      <dgm:t>
        <a:bodyPr/>
        <a:lstStyle/>
        <a:p>
          <a:endParaRPr lang="en-GB" sz="1100">
            <a:latin typeface="Century Gothic" panose="020B0502020202020204" pitchFamily="34" charset="0"/>
          </a:endParaRPr>
        </a:p>
      </dgm:t>
    </dgm:pt>
    <dgm:pt modelId="{0210C3D4-DEA1-468F-9748-BB40C9D41A78}">
      <dgm:prSet custT="1"/>
      <dgm:spPr/>
      <dgm:t>
        <a:bodyPr/>
        <a:lstStyle/>
        <a:p>
          <a:r>
            <a:rPr lang="en-GB" sz="1100" dirty="0"/>
            <a:t>Listen &amp; Appraise </a:t>
          </a:r>
          <a:endParaRPr lang="en-GB" sz="1100" dirty="0">
            <a:latin typeface="Century Gothic" panose="020B0502020202020204" pitchFamily="34" charset="0"/>
          </a:endParaRPr>
        </a:p>
      </dgm:t>
    </dgm:pt>
    <dgm:pt modelId="{0DA05914-7F0F-442B-ACF1-8F67ED9E66AD}" type="parTrans" cxnId="{B17E7DE7-8B9E-4EB8-8BA6-61D84260D60F}">
      <dgm:prSet/>
      <dgm:spPr/>
      <dgm:t>
        <a:bodyPr/>
        <a:lstStyle/>
        <a:p>
          <a:endParaRPr lang="en-GB" sz="1100">
            <a:latin typeface="Century Gothic" panose="020B0502020202020204" pitchFamily="34" charset="0"/>
          </a:endParaRPr>
        </a:p>
      </dgm:t>
    </dgm:pt>
    <dgm:pt modelId="{8FB92647-E60C-4F66-B9AC-193E89410738}" type="sibTrans" cxnId="{B17E7DE7-8B9E-4EB8-8BA6-61D84260D60F}">
      <dgm:prSet/>
      <dgm:spPr/>
      <dgm:t>
        <a:bodyPr/>
        <a:lstStyle/>
        <a:p>
          <a:endParaRPr lang="en-GB" sz="1100">
            <a:latin typeface="Century Gothic" panose="020B0502020202020204" pitchFamily="34" charset="0"/>
          </a:endParaRPr>
        </a:p>
      </dgm:t>
    </dgm:pt>
    <dgm:pt modelId="{BBC4440D-A5D0-4360-9E47-767398359400}">
      <dgm:prSet/>
      <dgm:spPr/>
      <dgm:t>
        <a:bodyPr/>
        <a:lstStyle/>
        <a:p>
          <a:r>
            <a:rPr lang="en-GB"/>
            <a:t>Play sounds, explore rhythm, express feelings.</a:t>
          </a:r>
        </a:p>
      </dgm:t>
    </dgm:pt>
    <dgm:pt modelId="{2B24DBF4-C365-4DE6-BB29-4A2D208F5E52}" type="parTrans" cxnId="{412DBE99-CB95-4962-8550-B846DAFFEEDD}">
      <dgm:prSet/>
      <dgm:spPr/>
      <dgm:t>
        <a:bodyPr/>
        <a:lstStyle/>
        <a:p>
          <a:endParaRPr lang="en-GB"/>
        </a:p>
      </dgm:t>
    </dgm:pt>
    <dgm:pt modelId="{B3645FAA-2D63-4045-AFE2-48D186FCB4D9}" type="sibTrans" cxnId="{412DBE99-CB95-4962-8550-B846DAFFEEDD}">
      <dgm:prSet/>
      <dgm:spPr/>
      <dgm:t>
        <a:bodyPr/>
        <a:lstStyle/>
        <a:p>
          <a:endParaRPr lang="en-GB"/>
        </a:p>
      </dgm:t>
    </dgm:pt>
    <dgm:pt modelId="{7102463D-AA2C-4B10-AF6F-6D286E2A1543}">
      <dgm:prSet/>
      <dgm:spPr/>
      <dgm:t>
        <a:bodyPr/>
        <a:lstStyle/>
        <a:p>
          <a:r>
            <a:rPr lang="en-GB"/>
            <a:t>Clap beats, copy rhythms, distinguish high/low sounds.</a:t>
          </a:r>
        </a:p>
      </dgm:t>
    </dgm:pt>
    <dgm:pt modelId="{F395540D-C4A0-42C0-9F12-3B7636D8FA05}" type="parTrans" cxnId="{7DE72E9E-1962-4E26-B5CA-2C2FDF7A0DA1}">
      <dgm:prSet/>
      <dgm:spPr/>
      <dgm:t>
        <a:bodyPr/>
        <a:lstStyle/>
        <a:p>
          <a:endParaRPr lang="en-GB"/>
        </a:p>
      </dgm:t>
    </dgm:pt>
    <dgm:pt modelId="{566E3022-53AB-41BA-BC71-3CCDDA0BB12D}" type="sibTrans" cxnId="{7DE72E9E-1962-4E26-B5CA-2C2FDF7A0DA1}">
      <dgm:prSet/>
      <dgm:spPr/>
      <dgm:t>
        <a:bodyPr/>
        <a:lstStyle/>
        <a:p>
          <a:endParaRPr lang="en-GB"/>
        </a:p>
      </dgm:t>
    </dgm:pt>
    <dgm:pt modelId="{AA89FD93-0629-4959-B5E6-4A389A8E1997}">
      <dgm:prSet/>
      <dgm:spPr/>
      <dgm:t>
        <a:bodyPr/>
        <a:lstStyle/>
        <a:p>
          <a:r>
            <a:rPr lang="en-GB"/>
            <a:t>Find pulse with support, copy rhythms confidently.</a:t>
          </a:r>
        </a:p>
      </dgm:t>
    </dgm:pt>
    <dgm:pt modelId="{28B9F840-93B2-4254-B6E3-BA987ECE6747}" type="parTrans" cxnId="{2BA228D5-683D-4ACC-95B4-D5A93BE9C529}">
      <dgm:prSet/>
      <dgm:spPr/>
      <dgm:t>
        <a:bodyPr/>
        <a:lstStyle/>
        <a:p>
          <a:endParaRPr lang="en-GB"/>
        </a:p>
      </dgm:t>
    </dgm:pt>
    <dgm:pt modelId="{FB20953E-F282-4A3C-B063-A866A178B4FC}" type="sibTrans" cxnId="{2BA228D5-683D-4ACC-95B4-D5A93BE9C529}">
      <dgm:prSet/>
      <dgm:spPr/>
      <dgm:t>
        <a:bodyPr/>
        <a:lstStyle/>
        <a:p>
          <a:endParaRPr lang="en-GB"/>
        </a:p>
      </dgm:t>
    </dgm:pt>
    <dgm:pt modelId="{4C5106A4-C506-4E20-81EB-493F8792A494}">
      <dgm:prSet/>
      <dgm:spPr/>
      <dgm:t>
        <a:bodyPr/>
        <a:lstStyle/>
        <a:p>
          <a:r>
            <a:rPr lang="en-GB"/>
            <a:t>Show pulse, rhythm, pitch working together.</a:t>
          </a:r>
        </a:p>
      </dgm:t>
    </dgm:pt>
    <dgm:pt modelId="{5164484E-F4F5-400E-9CFF-9911E3F9E931}" type="parTrans" cxnId="{6C57464B-34FD-4332-9C21-05CFAD573742}">
      <dgm:prSet/>
      <dgm:spPr/>
      <dgm:t>
        <a:bodyPr/>
        <a:lstStyle/>
        <a:p>
          <a:endParaRPr lang="en-GB"/>
        </a:p>
      </dgm:t>
    </dgm:pt>
    <dgm:pt modelId="{FA428888-EF28-445C-995A-0A5BB4567524}" type="sibTrans" cxnId="{6C57464B-34FD-4332-9C21-05CFAD573742}">
      <dgm:prSet/>
      <dgm:spPr/>
      <dgm:t>
        <a:bodyPr/>
        <a:lstStyle/>
        <a:p>
          <a:endParaRPr lang="en-GB"/>
        </a:p>
      </dgm:t>
    </dgm:pt>
    <dgm:pt modelId="{1EAA8109-2C73-4119-9929-0618219E9B52}">
      <dgm:prSet/>
      <dgm:spPr/>
      <dgm:t>
        <a:bodyPr/>
        <a:lstStyle/>
        <a:p>
          <a:r>
            <a:rPr lang="en-GB"/>
            <a:t>Internalise pulse, explore tempo, dynamics, pitch.</a:t>
          </a:r>
        </a:p>
      </dgm:t>
    </dgm:pt>
    <dgm:pt modelId="{80039250-421C-4700-8A6B-CFAB15DB3577}" type="parTrans" cxnId="{42B160FA-1C92-4D9E-81F7-6BED869EBDF3}">
      <dgm:prSet/>
      <dgm:spPr/>
      <dgm:t>
        <a:bodyPr/>
        <a:lstStyle/>
        <a:p>
          <a:endParaRPr lang="en-GB"/>
        </a:p>
      </dgm:t>
    </dgm:pt>
    <dgm:pt modelId="{82C77ED5-C9F0-4128-85EE-DB4C2F030138}" type="sibTrans" cxnId="{42B160FA-1C92-4D9E-81F7-6BED869EBDF3}">
      <dgm:prSet/>
      <dgm:spPr/>
      <dgm:t>
        <a:bodyPr/>
        <a:lstStyle/>
        <a:p>
          <a:endParaRPr lang="en-GB"/>
        </a:p>
      </dgm:t>
    </dgm:pt>
    <dgm:pt modelId="{8C1087DC-4942-4206-B746-EED89F316EA3}">
      <dgm:prSet/>
      <dgm:spPr/>
      <dgm:t>
        <a:bodyPr/>
        <a:lstStyle/>
        <a:p>
          <a:r>
            <a:rPr lang="en-GB"/>
            <a:t>Demonstrate rhythms, create patterns, lead group confidently.</a:t>
          </a:r>
        </a:p>
      </dgm:t>
    </dgm:pt>
    <dgm:pt modelId="{2B614874-BC7E-4E62-900B-20458FF22315}" type="parTrans" cxnId="{B73E8C0F-0194-4B88-B0AE-29D345195688}">
      <dgm:prSet/>
      <dgm:spPr/>
      <dgm:t>
        <a:bodyPr/>
        <a:lstStyle/>
        <a:p>
          <a:endParaRPr lang="en-GB"/>
        </a:p>
      </dgm:t>
    </dgm:pt>
    <dgm:pt modelId="{5148036A-BE6B-4956-83C3-96C93189E143}" type="sibTrans" cxnId="{B73E8C0F-0194-4B88-B0AE-29D345195688}">
      <dgm:prSet/>
      <dgm:spPr/>
      <dgm:t>
        <a:bodyPr/>
        <a:lstStyle/>
        <a:p>
          <a:endParaRPr lang="en-GB"/>
        </a:p>
      </dgm:t>
    </dgm:pt>
    <dgm:pt modelId="{79528A8F-2A58-412B-9A08-80200729BE1B}">
      <dgm:prSet custT="1"/>
      <dgm:spPr/>
      <dgm:t>
        <a:bodyPr/>
        <a:lstStyle/>
        <a:p>
          <a:r>
            <a:rPr lang="en-GB" sz="1400" b="0" dirty="0"/>
            <a:t>Singing</a:t>
          </a:r>
          <a:r>
            <a:rPr lang="en-GB" sz="2000" b="1" dirty="0"/>
            <a:t> </a:t>
          </a:r>
        </a:p>
      </dgm:t>
    </dgm:pt>
    <dgm:pt modelId="{32912F42-3452-4ECC-BB20-61E90C2D91EE}" type="parTrans" cxnId="{F13326D9-BE79-49A9-9C35-818D58D39803}">
      <dgm:prSet/>
      <dgm:spPr/>
      <dgm:t>
        <a:bodyPr/>
        <a:lstStyle/>
        <a:p>
          <a:endParaRPr lang="en-GB"/>
        </a:p>
      </dgm:t>
    </dgm:pt>
    <dgm:pt modelId="{5B0F66FE-2D09-42E3-BBDE-FC1DDC546E0E}" type="sibTrans" cxnId="{F13326D9-BE79-49A9-9C35-818D58D39803}">
      <dgm:prSet/>
      <dgm:spPr/>
      <dgm:t>
        <a:bodyPr/>
        <a:lstStyle/>
        <a:p>
          <a:endParaRPr lang="en-GB"/>
        </a:p>
      </dgm:t>
    </dgm:pt>
    <dgm:pt modelId="{2BE5FE4E-53DB-421D-8CF1-026D058DD73A}">
      <dgm:prSet/>
      <dgm:spPr/>
      <dgm:t>
        <a:bodyPr/>
        <a:lstStyle/>
        <a:p>
          <a:r>
            <a:rPr lang="en-GB"/>
            <a:t>Sing simple songs, rhymes, and match pitch.</a:t>
          </a:r>
        </a:p>
      </dgm:t>
    </dgm:pt>
    <dgm:pt modelId="{B793E3A4-366A-4AE2-BB62-8D0E624B4F04}" type="parTrans" cxnId="{2BFF127A-7C09-49EF-BC3C-A63778D0E1A2}">
      <dgm:prSet/>
      <dgm:spPr/>
      <dgm:t>
        <a:bodyPr/>
        <a:lstStyle/>
        <a:p>
          <a:endParaRPr lang="en-GB"/>
        </a:p>
      </dgm:t>
    </dgm:pt>
    <dgm:pt modelId="{BC00707D-7A17-405D-AD6E-95A632780CD9}" type="sibTrans" cxnId="{2BFF127A-7C09-49EF-BC3C-A63778D0E1A2}">
      <dgm:prSet/>
      <dgm:spPr/>
      <dgm:t>
        <a:bodyPr/>
        <a:lstStyle/>
        <a:p>
          <a:endParaRPr lang="en-GB"/>
        </a:p>
      </dgm:t>
    </dgm:pt>
    <dgm:pt modelId="{CB04C8DA-739F-4F87-AB1F-307C13A89942}">
      <dgm:prSet/>
      <dgm:spPr/>
      <dgm:t>
        <a:bodyPr/>
        <a:lstStyle/>
        <a:p>
          <a:r>
            <a:rPr lang="en-GB"/>
            <a:t>Sing melodies with expression and clear tone.</a:t>
          </a:r>
        </a:p>
      </dgm:t>
    </dgm:pt>
    <dgm:pt modelId="{85681A42-0B08-4340-97AB-479BFB4B245A}" type="parTrans" cxnId="{4906DB1F-A408-4104-82CE-05EB0C81F8E6}">
      <dgm:prSet/>
      <dgm:spPr/>
      <dgm:t>
        <a:bodyPr/>
        <a:lstStyle/>
        <a:p>
          <a:endParaRPr lang="en-GB"/>
        </a:p>
      </dgm:t>
    </dgm:pt>
    <dgm:pt modelId="{8B217C98-EF70-40DB-A291-CB272C31399A}" type="sibTrans" cxnId="{4906DB1F-A408-4104-82CE-05EB0C81F8E6}">
      <dgm:prSet/>
      <dgm:spPr/>
      <dgm:t>
        <a:bodyPr/>
        <a:lstStyle/>
        <a:p>
          <a:endParaRPr lang="en-GB"/>
        </a:p>
      </dgm:t>
    </dgm:pt>
    <dgm:pt modelId="{4436F5D3-0EF7-4A0E-8849-DF6C0CC7DC4C}">
      <dgm:prSet/>
      <dgm:spPr/>
      <dgm:t>
        <a:bodyPr/>
        <a:lstStyle/>
        <a:p>
          <a:r>
            <a:rPr lang="en-GB"/>
            <a:t>Sing in unison, follow melody and pulse.</a:t>
          </a:r>
        </a:p>
      </dgm:t>
    </dgm:pt>
    <dgm:pt modelId="{DADA9495-425F-469C-9BC2-87647540DED4}" type="parTrans" cxnId="{AE4ADF4F-8322-4241-8DAA-4D3CDEF67035}">
      <dgm:prSet/>
      <dgm:spPr/>
      <dgm:t>
        <a:bodyPr/>
        <a:lstStyle/>
        <a:p>
          <a:endParaRPr lang="en-GB"/>
        </a:p>
      </dgm:t>
    </dgm:pt>
    <dgm:pt modelId="{583D06A8-69A5-45E9-B43F-F4EFD52E250C}" type="sibTrans" cxnId="{AE4ADF4F-8322-4241-8DAA-4D3CDEF67035}">
      <dgm:prSet/>
      <dgm:spPr/>
      <dgm:t>
        <a:bodyPr/>
        <a:lstStyle/>
        <a:p>
          <a:endParaRPr lang="en-GB"/>
        </a:p>
      </dgm:t>
    </dgm:pt>
    <dgm:pt modelId="{815D7E19-F3CC-4B6B-8B46-FD774D10194A}">
      <dgm:prSet/>
      <dgm:spPr/>
      <dgm:t>
        <a:bodyPr/>
        <a:lstStyle/>
        <a:p>
          <a:r>
            <a:rPr lang="en-GB"/>
            <a:t>Sing confidently with good posture and diction.</a:t>
          </a:r>
        </a:p>
      </dgm:t>
    </dgm:pt>
    <dgm:pt modelId="{7DD1748C-4B4D-4BB8-99D1-E1CFF7AFDADA}" type="parTrans" cxnId="{BCFCE466-98ED-4FCD-A774-CDA7E3ECCCE1}">
      <dgm:prSet/>
      <dgm:spPr/>
      <dgm:t>
        <a:bodyPr/>
        <a:lstStyle/>
        <a:p>
          <a:endParaRPr lang="en-GB"/>
        </a:p>
      </dgm:t>
    </dgm:pt>
    <dgm:pt modelId="{B282DDBE-B3B4-48F2-882F-1C0346553AD9}" type="sibTrans" cxnId="{BCFCE466-98ED-4FCD-A774-CDA7E3ECCCE1}">
      <dgm:prSet/>
      <dgm:spPr/>
      <dgm:t>
        <a:bodyPr/>
        <a:lstStyle/>
        <a:p>
          <a:endParaRPr lang="en-GB"/>
        </a:p>
      </dgm:t>
    </dgm:pt>
    <dgm:pt modelId="{00F27EC3-A571-4468-A74D-8176545EA701}">
      <dgm:prSet/>
      <dgm:spPr/>
      <dgm:t>
        <a:bodyPr/>
        <a:lstStyle/>
        <a:p>
          <a:r>
            <a:rPr lang="en-GB"/>
            <a:t>Follow conductor; sing with phrasing and control.</a:t>
          </a:r>
        </a:p>
      </dgm:t>
    </dgm:pt>
    <dgm:pt modelId="{E750A73D-3AA5-4416-BA11-B4B04DC7C360}" type="parTrans" cxnId="{7CCD57B1-0F93-4B85-9B7C-687B366FB442}">
      <dgm:prSet/>
      <dgm:spPr/>
      <dgm:t>
        <a:bodyPr/>
        <a:lstStyle/>
        <a:p>
          <a:endParaRPr lang="en-GB"/>
        </a:p>
      </dgm:t>
    </dgm:pt>
    <dgm:pt modelId="{04558E15-12B6-4AA0-988A-331C39D54170}" type="sibTrans" cxnId="{7CCD57B1-0F93-4B85-9B7C-687B366FB442}">
      <dgm:prSet/>
      <dgm:spPr/>
      <dgm:t>
        <a:bodyPr/>
        <a:lstStyle/>
        <a:p>
          <a:endParaRPr lang="en-GB"/>
        </a:p>
      </dgm:t>
    </dgm:pt>
    <dgm:pt modelId="{D06F0BE8-F38E-4EFB-AA7B-AC65744C0E5E}">
      <dgm:prSet/>
      <dgm:spPr/>
      <dgm:t>
        <a:bodyPr/>
        <a:lstStyle/>
        <a:p>
          <a:r>
            <a:rPr lang="en-GB"/>
            <a:t>Perform in parts, harmonise, and interpret lyrics musically.</a:t>
          </a:r>
        </a:p>
      </dgm:t>
    </dgm:pt>
    <dgm:pt modelId="{1DD46CE8-4FE9-4EB6-B2E6-768A24B3CA1B}" type="parTrans" cxnId="{0A97EA23-DAB8-4CEB-A738-F6ED633D92BE}">
      <dgm:prSet/>
      <dgm:spPr/>
      <dgm:t>
        <a:bodyPr/>
        <a:lstStyle/>
        <a:p>
          <a:endParaRPr lang="en-GB"/>
        </a:p>
      </dgm:t>
    </dgm:pt>
    <dgm:pt modelId="{77A6167F-C781-4C09-BA31-77492DB0130B}" type="sibTrans" cxnId="{0A97EA23-DAB8-4CEB-A738-F6ED633D92BE}">
      <dgm:prSet/>
      <dgm:spPr/>
      <dgm:t>
        <a:bodyPr/>
        <a:lstStyle/>
        <a:p>
          <a:endParaRPr lang="en-GB"/>
        </a:p>
      </dgm:t>
    </dgm:pt>
    <dgm:pt modelId="{27525FAD-D491-4F0C-9F06-02655043886D}">
      <dgm:prSet/>
      <dgm:spPr/>
      <dgm:t>
        <a:bodyPr/>
        <a:lstStyle/>
        <a:p>
          <a:r>
            <a:rPr lang="en-GB"/>
            <a:t>Listen attentively and respond with movement or feelings.</a:t>
          </a:r>
        </a:p>
      </dgm:t>
    </dgm:pt>
    <dgm:pt modelId="{499C87AF-6012-4B2A-B987-D38860E57863}" type="parTrans" cxnId="{AF665F6A-30C5-457C-A992-4954EE3DEB48}">
      <dgm:prSet/>
      <dgm:spPr/>
      <dgm:t>
        <a:bodyPr/>
        <a:lstStyle/>
        <a:p>
          <a:endParaRPr lang="en-GB"/>
        </a:p>
      </dgm:t>
    </dgm:pt>
    <dgm:pt modelId="{BC966592-B616-4118-AA76-F00434FE7446}" type="sibTrans" cxnId="{AF665F6A-30C5-457C-A992-4954EE3DEB48}">
      <dgm:prSet/>
      <dgm:spPr/>
      <dgm:t>
        <a:bodyPr/>
        <a:lstStyle/>
        <a:p>
          <a:endParaRPr lang="en-GB"/>
        </a:p>
      </dgm:t>
    </dgm:pt>
    <dgm:pt modelId="{9BCA687A-232C-4867-B145-4D216BF56E9E}">
      <dgm:prSet/>
      <dgm:spPr/>
      <dgm:t>
        <a:bodyPr/>
        <a:lstStyle/>
        <a:p>
          <a:r>
            <a:rPr lang="en-GB"/>
            <a:t>Notice rhymes, songs, and simple sound qualities.</a:t>
          </a:r>
        </a:p>
      </dgm:t>
    </dgm:pt>
    <dgm:pt modelId="{06E7B74D-B697-4072-81D9-A0908E53D02F}" type="parTrans" cxnId="{4BCA49BC-CDD0-4584-A004-310E0778CDD0}">
      <dgm:prSet/>
      <dgm:spPr/>
      <dgm:t>
        <a:bodyPr/>
        <a:lstStyle/>
        <a:p>
          <a:endParaRPr lang="en-GB"/>
        </a:p>
      </dgm:t>
    </dgm:pt>
    <dgm:pt modelId="{1BECD135-76CE-46F2-A57A-4AC8DDFE07CF}" type="sibTrans" cxnId="{4BCA49BC-CDD0-4584-A004-310E0778CDD0}">
      <dgm:prSet/>
      <dgm:spPr/>
      <dgm:t>
        <a:bodyPr/>
        <a:lstStyle/>
        <a:p>
          <a:endParaRPr lang="en-GB"/>
        </a:p>
      </dgm:t>
    </dgm:pt>
    <dgm:pt modelId="{D908BF8C-523E-4F26-95AB-8381DDB7CFAF}">
      <dgm:prSet/>
      <dgm:spPr/>
      <dgm:t>
        <a:bodyPr/>
        <a:lstStyle/>
        <a:p>
          <a:r>
            <a:rPr lang="en-GB"/>
            <a:t>Recognise instruments, styles, and find the pulse.</a:t>
          </a:r>
        </a:p>
      </dgm:t>
    </dgm:pt>
    <dgm:pt modelId="{1EEFB2C7-93BF-48E0-A686-CFF6627796BC}" type="parTrans" cxnId="{8EED8B64-F0A0-4DE5-B732-BC32E9D7C2E4}">
      <dgm:prSet/>
      <dgm:spPr/>
      <dgm:t>
        <a:bodyPr/>
        <a:lstStyle/>
        <a:p>
          <a:endParaRPr lang="en-GB"/>
        </a:p>
      </dgm:t>
    </dgm:pt>
    <dgm:pt modelId="{9DCAA0D6-B813-44C7-81DC-28C6F4D0CC7A}" type="sibTrans" cxnId="{8EED8B64-F0A0-4DE5-B732-BC32E9D7C2E4}">
      <dgm:prSet/>
      <dgm:spPr/>
      <dgm:t>
        <a:bodyPr/>
        <a:lstStyle/>
        <a:p>
          <a:endParaRPr lang="en-GB"/>
        </a:p>
      </dgm:t>
    </dgm:pt>
    <dgm:pt modelId="{237E690C-38C1-4064-9DF6-548925F27B14}">
      <dgm:prSet/>
      <dgm:spPr/>
      <dgm:t>
        <a:bodyPr/>
        <a:lstStyle/>
        <a:p>
          <a:r>
            <a:rPr lang="en-GB"/>
            <a:t>Use basic musical language to describe and respond.</a:t>
          </a:r>
        </a:p>
      </dgm:t>
    </dgm:pt>
    <dgm:pt modelId="{6C42174B-CAAC-445F-B08F-90F0D2382F1E}" type="parTrans" cxnId="{59B37760-4335-4DA6-BCB5-ED11302409DA}">
      <dgm:prSet/>
      <dgm:spPr/>
      <dgm:t>
        <a:bodyPr/>
        <a:lstStyle/>
        <a:p>
          <a:endParaRPr lang="en-GB"/>
        </a:p>
      </dgm:t>
    </dgm:pt>
    <dgm:pt modelId="{11B54085-BAEC-4D14-96EC-8198753A644C}" type="sibTrans" cxnId="{59B37760-4335-4DA6-BCB5-ED11302409DA}">
      <dgm:prSet/>
      <dgm:spPr/>
      <dgm:t>
        <a:bodyPr/>
        <a:lstStyle/>
        <a:p>
          <a:endParaRPr lang="en-GB"/>
        </a:p>
      </dgm:t>
    </dgm:pt>
    <dgm:pt modelId="{3CA302FC-D8E6-4155-92AF-ECAFB71FA247}">
      <dgm:prSet/>
      <dgm:spPr/>
      <dgm:t>
        <a:bodyPr/>
        <a:lstStyle/>
        <a:p>
          <a:r>
            <a:rPr lang="en-GB"/>
            <a:t>Discuss pulse, rhythm, pitch, tempo, dynamics respectfully.</a:t>
          </a:r>
        </a:p>
      </dgm:t>
    </dgm:pt>
    <dgm:pt modelId="{76F29BE7-8CC8-4F90-A476-8BFFBB933DC7}" type="parTrans" cxnId="{4E9BD2A6-8F25-4DD6-B59D-AD3F63A3E7C5}">
      <dgm:prSet/>
      <dgm:spPr/>
      <dgm:t>
        <a:bodyPr/>
        <a:lstStyle/>
        <a:p>
          <a:endParaRPr lang="en-GB"/>
        </a:p>
      </dgm:t>
    </dgm:pt>
    <dgm:pt modelId="{B062239B-4717-40C5-8B14-23F9F9738D8F}" type="sibTrans" cxnId="{4E9BD2A6-8F25-4DD6-B59D-AD3F63A3E7C5}">
      <dgm:prSet/>
      <dgm:spPr/>
      <dgm:t>
        <a:bodyPr/>
        <a:lstStyle/>
        <a:p>
          <a:endParaRPr lang="en-GB"/>
        </a:p>
      </dgm:t>
    </dgm:pt>
    <dgm:pt modelId="{60EE5E44-2D41-49DA-BB79-A3A8EAA65FA6}">
      <dgm:prSet/>
      <dgm:spPr/>
      <dgm:t>
        <a:bodyPr/>
        <a:lstStyle/>
        <a:p>
          <a:r>
            <a:rPr lang="en-GB"/>
            <a:t>Analyse confidently using full musical dimensions and context.</a:t>
          </a:r>
        </a:p>
      </dgm:t>
    </dgm:pt>
    <dgm:pt modelId="{0143767A-1273-4359-A532-3BD3FC221816}" type="parTrans" cxnId="{629DBA0D-7BA3-4A82-94E7-F3DDE171A917}">
      <dgm:prSet/>
      <dgm:spPr/>
      <dgm:t>
        <a:bodyPr/>
        <a:lstStyle/>
        <a:p>
          <a:endParaRPr lang="en-GB"/>
        </a:p>
      </dgm:t>
    </dgm:pt>
    <dgm:pt modelId="{21B84ADB-4B43-4032-BCEB-C15853F1FFB8}" type="sibTrans" cxnId="{629DBA0D-7BA3-4A82-94E7-F3DDE171A917}">
      <dgm:prSet/>
      <dgm:spPr/>
      <dgm:t>
        <a:bodyPr/>
        <a:lstStyle/>
        <a:p>
          <a:endParaRPr lang="en-GB"/>
        </a:p>
      </dgm:t>
    </dgm:pt>
    <dgm:pt modelId="{759362ED-7B76-499A-8317-81EEC8B6E8CE}">
      <dgm:prSet/>
      <dgm:spPr/>
      <dgm:t>
        <a:bodyPr/>
        <a:lstStyle/>
        <a:p>
          <a:r>
            <a:rPr lang="en-GB"/>
            <a:t>Explore sounds, materials, and create simple songs.</a:t>
          </a:r>
        </a:p>
      </dgm:t>
    </dgm:pt>
    <dgm:pt modelId="{9FF2D784-224C-401A-8EED-E7ADF6782884}" type="parTrans" cxnId="{1377ED80-1D65-4846-AB29-53EC42100E06}">
      <dgm:prSet/>
      <dgm:spPr/>
      <dgm:t>
        <a:bodyPr/>
        <a:lstStyle/>
        <a:p>
          <a:endParaRPr lang="en-GB"/>
        </a:p>
      </dgm:t>
    </dgm:pt>
    <dgm:pt modelId="{842A9EBA-C678-48D4-BA5C-48DCC306607E}" type="sibTrans" cxnId="{1377ED80-1D65-4846-AB29-53EC42100E06}">
      <dgm:prSet/>
      <dgm:spPr/>
      <dgm:t>
        <a:bodyPr/>
        <a:lstStyle/>
        <a:p>
          <a:endParaRPr lang="en-GB"/>
        </a:p>
      </dgm:t>
    </dgm:pt>
    <dgm:pt modelId="{B27DAB2F-11B1-49D6-AD3F-DDF0B8F3FEA5}">
      <dgm:prSet/>
      <dgm:spPr/>
      <dgm:t>
        <a:bodyPr/>
        <a:lstStyle/>
        <a:p>
          <a:r>
            <a:rPr lang="en-GB"/>
            <a:t>Play instruments confidently, improvise songs, express ideas.</a:t>
          </a:r>
        </a:p>
      </dgm:t>
    </dgm:pt>
    <dgm:pt modelId="{9873CBCA-294A-4EC0-A0B0-B3A4512EB3BC}" type="parTrans" cxnId="{B9521975-A4BE-4D04-A781-0064A55E3E8D}">
      <dgm:prSet/>
      <dgm:spPr/>
      <dgm:t>
        <a:bodyPr/>
        <a:lstStyle/>
        <a:p>
          <a:endParaRPr lang="en-GB"/>
        </a:p>
      </dgm:t>
    </dgm:pt>
    <dgm:pt modelId="{F41017B9-9B1D-4D71-B340-89B64DCCADEF}" type="sibTrans" cxnId="{B9521975-A4BE-4D04-A781-0064A55E3E8D}">
      <dgm:prSet/>
      <dgm:spPr/>
      <dgm:t>
        <a:bodyPr/>
        <a:lstStyle/>
        <a:p>
          <a:endParaRPr lang="en-GB"/>
        </a:p>
      </dgm:t>
    </dgm:pt>
    <dgm:pt modelId="{9AE9E124-E3CE-441E-BB27-CA10753E4822}">
      <dgm:prSet/>
      <dgm:spPr/>
      <dgm:t>
        <a:bodyPr/>
        <a:lstStyle/>
        <a:p>
          <a:r>
            <a:rPr lang="en-GB"/>
            <a:t>Play classroom instruments in group songs.</a:t>
          </a:r>
        </a:p>
      </dgm:t>
    </dgm:pt>
    <dgm:pt modelId="{46934E4E-3675-42A4-88AD-1910DA73B9AA}" type="parTrans" cxnId="{97DCE4B0-8BBD-4524-9E17-953C8D278608}">
      <dgm:prSet/>
      <dgm:spPr/>
      <dgm:t>
        <a:bodyPr/>
        <a:lstStyle/>
        <a:p>
          <a:endParaRPr lang="en-GB"/>
        </a:p>
      </dgm:t>
    </dgm:pt>
    <dgm:pt modelId="{9C240C58-BB57-402D-965C-C9F58E6EFB9D}" type="sibTrans" cxnId="{97DCE4B0-8BBD-4524-9E17-953C8D278608}">
      <dgm:prSet/>
      <dgm:spPr/>
      <dgm:t>
        <a:bodyPr/>
        <a:lstStyle/>
        <a:p>
          <a:endParaRPr lang="en-GB"/>
        </a:p>
      </dgm:t>
    </dgm:pt>
    <dgm:pt modelId="{52C0D37D-5C87-4483-AB5B-37263C817409}">
      <dgm:prSet/>
      <dgm:spPr/>
      <dgm:t>
        <a:bodyPr/>
        <a:lstStyle/>
        <a:p>
          <a:r>
            <a:rPr lang="en-GB"/>
            <a:t>Move between parts using sound‑before‑symbol approach.</a:t>
          </a:r>
        </a:p>
      </dgm:t>
    </dgm:pt>
    <dgm:pt modelId="{EF25FA2C-EB09-4A07-A616-369258CDC009}" type="parTrans" cxnId="{8A855549-E91F-40F8-BB36-19FA28CC0464}">
      <dgm:prSet/>
      <dgm:spPr/>
      <dgm:t>
        <a:bodyPr/>
        <a:lstStyle/>
        <a:p>
          <a:endParaRPr lang="en-GB"/>
        </a:p>
      </dgm:t>
    </dgm:pt>
    <dgm:pt modelId="{58105394-413A-481C-9125-9F572D5F35B1}" type="sibTrans" cxnId="{8A855549-E91F-40F8-BB36-19FA28CC0464}">
      <dgm:prSet/>
      <dgm:spPr/>
      <dgm:t>
        <a:bodyPr/>
        <a:lstStyle/>
        <a:p>
          <a:endParaRPr lang="en-GB"/>
        </a:p>
      </dgm:t>
    </dgm:pt>
    <dgm:pt modelId="{8A0D39FA-5211-4E88-A4F9-31DE8D9F7F91}">
      <dgm:prSet/>
      <dgm:spPr/>
      <dgm:t>
        <a:bodyPr/>
        <a:lstStyle/>
        <a:p>
          <a:r>
            <a:rPr lang="en-GB"/>
            <a:t>Follow conductor cues; play respectfully, correctly, and confidently.</a:t>
          </a:r>
        </a:p>
      </dgm:t>
    </dgm:pt>
    <dgm:pt modelId="{8A4EDE8C-C819-40E9-B48B-531F2B65841F}" type="parTrans" cxnId="{9842821B-54F2-4C0D-9915-19910D61DF8A}">
      <dgm:prSet/>
      <dgm:spPr/>
      <dgm:t>
        <a:bodyPr/>
        <a:lstStyle/>
        <a:p>
          <a:endParaRPr lang="en-GB"/>
        </a:p>
      </dgm:t>
    </dgm:pt>
    <dgm:pt modelId="{77F41A31-50A7-4E23-A510-4792EED5E4B3}" type="sibTrans" cxnId="{9842821B-54F2-4C0D-9915-19910D61DF8A}">
      <dgm:prSet/>
      <dgm:spPr/>
      <dgm:t>
        <a:bodyPr/>
        <a:lstStyle/>
        <a:p>
          <a:endParaRPr lang="en-GB"/>
        </a:p>
      </dgm:t>
    </dgm:pt>
    <dgm:pt modelId="{2A1DF14A-BD02-4F78-A2C7-7448FDB8ABC9}">
      <dgm:prSet/>
      <dgm:spPr/>
      <dgm:t>
        <a:bodyPr/>
        <a:lstStyle/>
        <a:p>
          <a:r>
            <a:rPr lang="en-GB"/>
            <a:t>Perform fluently in ensemble or solo; lead with ease.</a:t>
          </a:r>
        </a:p>
      </dgm:t>
    </dgm:pt>
    <dgm:pt modelId="{40DFE53E-3D2F-4FFD-B6E0-0269DCEE1072}" type="parTrans" cxnId="{923FD5D8-9975-4945-BEA8-7B5E2210099A}">
      <dgm:prSet/>
      <dgm:spPr/>
      <dgm:t>
        <a:bodyPr/>
        <a:lstStyle/>
        <a:p>
          <a:endParaRPr lang="en-GB"/>
        </a:p>
      </dgm:t>
    </dgm:pt>
    <dgm:pt modelId="{42F03BA0-BBF2-48BC-9FAE-6DB0C359CD35}" type="sibTrans" cxnId="{923FD5D8-9975-4945-BEA8-7B5E2210099A}">
      <dgm:prSet/>
      <dgm:spPr/>
      <dgm:t>
        <a:bodyPr/>
        <a:lstStyle/>
        <a:p>
          <a:endParaRPr lang="en-GB"/>
        </a:p>
      </dgm:t>
    </dgm:pt>
    <dgm:pt modelId="{4721485C-9030-47C7-9EA8-5B65ABB902C7}">
      <dgm:prSet custT="1"/>
      <dgm:spPr/>
      <dgm:t>
        <a:bodyPr/>
        <a:lstStyle/>
        <a:p>
          <a:r>
            <a:rPr lang="en-GB" sz="1400" b="0" dirty="0"/>
            <a:t>Instrument</a:t>
          </a:r>
          <a:r>
            <a:rPr lang="en-GB" sz="2000" b="1" dirty="0"/>
            <a:t> </a:t>
          </a:r>
        </a:p>
      </dgm:t>
    </dgm:pt>
    <dgm:pt modelId="{B3F6B302-9FAB-4487-B7C2-9C6F9C5A3D86}" type="sibTrans" cxnId="{EF58E4D1-84CD-49A2-8DBF-436B148DA52B}">
      <dgm:prSet/>
      <dgm:spPr/>
      <dgm:t>
        <a:bodyPr/>
        <a:lstStyle/>
        <a:p>
          <a:endParaRPr lang="en-GB"/>
        </a:p>
      </dgm:t>
    </dgm:pt>
    <dgm:pt modelId="{B469ECB6-5335-457D-82B3-B13881C2E174}" type="parTrans" cxnId="{EF58E4D1-84CD-49A2-8DBF-436B148DA52B}">
      <dgm:prSet/>
      <dgm:spPr/>
      <dgm:t>
        <a:bodyPr/>
        <a:lstStyle/>
        <a:p>
          <a:endParaRPr lang="en-GB"/>
        </a:p>
      </dgm:t>
    </dgm:pt>
    <dgm:pt modelId="{999815C0-A229-4228-9421-860BF4BE29AB}">
      <dgm:prSet custT="1"/>
      <dgm:spPr/>
      <dgm:t>
        <a:bodyPr/>
        <a:lstStyle/>
        <a:p>
          <a:r>
            <a:rPr lang="en-GB" sz="1400" b="0" dirty="0"/>
            <a:t>Improvisation</a:t>
          </a:r>
          <a:r>
            <a:rPr lang="en-GB" sz="1900" b="1" dirty="0"/>
            <a:t> </a:t>
          </a:r>
        </a:p>
      </dgm:t>
    </dgm:pt>
    <dgm:pt modelId="{78848737-F427-4AFC-955C-287C06521AAF}" type="parTrans" cxnId="{CC8C1D9B-DE33-4357-9A9F-C135EFB5D458}">
      <dgm:prSet/>
      <dgm:spPr/>
      <dgm:t>
        <a:bodyPr/>
        <a:lstStyle/>
        <a:p>
          <a:endParaRPr lang="en-GB"/>
        </a:p>
      </dgm:t>
    </dgm:pt>
    <dgm:pt modelId="{FC68CF2D-43ED-41D2-A2E5-E9EE695D3CE7}" type="sibTrans" cxnId="{CC8C1D9B-DE33-4357-9A9F-C135EFB5D458}">
      <dgm:prSet/>
      <dgm:spPr/>
      <dgm:t>
        <a:bodyPr/>
        <a:lstStyle/>
        <a:p>
          <a:endParaRPr lang="en-GB"/>
        </a:p>
      </dgm:t>
    </dgm:pt>
    <dgm:pt modelId="{AAF0B53F-BEB8-4ADE-AE24-1AA57C43812A}">
      <dgm:prSet/>
      <dgm:spPr/>
      <dgm:t>
        <a:bodyPr/>
        <a:lstStyle/>
        <a:p>
          <a:r>
            <a:rPr lang="en-GB"/>
            <a:t>Explore sounds, materials, and create simple songs.</a:t>
          </a:r>
        </a:p>
      </dgm:t>
    </dgm:pt>
    <dgm:pt modelId="{8FB84E85-5432-4DFF-B6F4-74C5FED628C6}" type="parTrans" cxnId="{B7BCC036-0C1C-4E7B-B926-68D6770E0B7B}">
      <dgm:prSet/>
      <dgm:spPr/>
      <dgm:t>
        <a:bodyPr/>
        <a:lstStyle/>
        <a:p>
          <a:endParaRPr lang="en-GB"/>
        </a:p>
      </dgm:t>
    </dgm:pt>
    <dgm:pt modelId="{E74C6491-36FE-4FE4-AEEC-A9D8B649BC24}" type="sibTrans" cxnId="{B7BCC036-0C1C-4E7B-B926-68D6770E0B7B}">
      <dgm:prSet/>
      <dgm:spPr/>
      <dgm:t>
        <a:bodyPr/>
        <a:lstStyle/>
        <a:p>
          <a:endParaRPr lang="en-GB"/>
        </a:p>
      </dgm:t>
    </dgm:pt>
    <dgm:pt modelId="{BB22A496-A4CC-427A-A638-C13746010988}">
      <dgm:prSet/>
      <dgm:spPr/>
      <dgm:t>
        <a:bodyPr/>
        <a:lstStyle/>
        <a:p>
          <a:r>
            <a:rPr lang="en-GB"/>
            <a:t>Play instruments confidently; improvise songs and express ideas.</a:t>
          </a:r>
        </a:p>
      </dgm:t>
    </dgm:pt>
    <dgm:pt modelId="{DBB3C4F1-0A50-424B-9F60-99BEEB1786DD}" type="parTrans" cxnId="{8FA8FE81-B656-45B2-BE4A-D54ED7A7A343}">
      <dgm:prSet/>
      <dgm:spPr/>
      <dgm:t>
        <a:bodyPr/>
        <a:lstStyle/>
        <a:p>
          <a:endParaRPr lang="en-GB"/>
        </a:p>
      </dgm:t>
    </dgm:pt>
    <dgm:pt modelId="{630A9919-1529-49B8-BC8D-A477BD7524DE}" type="sibTrans" cxnId="{8FA8FE81-B656-45B2-BE4A-D54ED7A7A343}">
      <dgm:prSet/>
      <dgm:spPr/>
      <dgm:t>
        <a:bodyPr/>
        <a:lstStyle/>
        <a:p>
          <a:endParaRPr lang="en-GB"/>
        </a:p>
      </dgm:t>
    </dgm:pt>
    <dgm:pt modelId="{54BC0BAF-A8F9-4FA2-95AF-B91E675E20F6}">
      <dgm:prSet/>
      <dgm:spPr/>
      <dgm:t>
        <a:bodyPr/>
        <a:lstStyle/>
        <a:p>
          <a:r>
            <a:rPr lang="en-GB"/>
            <a:t>Improvise simple tunes or rhythms with voice/instrument.</a:t>
          </a:r>
        </a:p>
      </dgm:t>
    </dgm:pt>
    <dgm:pt modelId="{795200C0-FC2B-4A55-8FB7-837693ECA65C}" type="parTrans" cxnId="{162F1965-1A24-40CA-9E1A-F95E511EDC9E}">
      <dgm:prSet/>
      <dgm:spPr/>
      <dgm:t>
        <a:bodyPr/>
        <a:lstStyle/>
        <a:p>
          <a:endParaRPr lang="en-GB"/>
        </a:p>
      </dgm:t>
    </dgm:pt>
    <dgm:pt modelId="{FFAB21C7-47EE-4305-A741-8FA8800A46D1}" type="sibTrans" cxnId="{162F1965-1A24-40CA-9E1A-F95E511EDC9E}">
      <dgm:prSet/>
      <dgm:spPr/>
      <dgm:t>
        <a:bodyPr/>
        <a:lstStyle/>
        <a:p>
          <a:endParaRPr lang="en-GB"/>
        </a:p>
      </dgm:t>
    </dgm:pt>
    <dgm:pt modelId="{E214E2FA-FDC8-4B42-B80E-0794633C2287}">
      <dgm:prSet/>
      <dgm:spPr/>
      <dgm:t>
        <a:bodyPr/>
        <a:lstStyle/>
        <a:p>
          <a:r>
            <a:rPr lang="en-GB"/>
            <a:t>Create rhythmic patterns that lead to simple melodies.</a:t>
          </a:r>
        </a:p>
      </dgm:t>
    </dgm:pt>
    <dgm:pt modelId="{3438E580-18FD-473F-A6B6-1EADF83D4079}" type="parTrans" cxnId="{74C3F619-13A0-42F5-808B-BAB3A80C4E41}">
      <dgm:prSet/>
      <dgm:spPr/>
      <dgm:t>
        <a:bodyPr/>
        <a:lstStyle/>
        <a:p>
          <a:endParaRPr lang="en-GB"/>
        </a:p>
      </dgm:t>
    </dgm:pt>
    <dgm:pt modelId="{CFFF56C6-AF83-4C5F-9388-ABDD73FDC60B}" type="sibTrans" cxnId="{74C3F619-13A0-42F5-808B-BAB3A80C4E41}">
      <dgm:prSet/>
      <dgm:spPr/>
      <dgm:t>
        <a:bodyPr/>
        <a:lstStyle/>
        <a:p>
          <a:endParaRPr lang="en-GB"/>
        </a:p>
      </dgm:t>
    </dgm:pt>
    <dgm:pt modelId="{ACF873DC-4B26-4380-825E-7253C0A2263C}">
      <dgm:prSet/>
      <dgm:spPr/>
      <dgm:t>
        <a:bodyPr/>
        <a:lstStyle/>
        <a:p>
          <a:r>
            <a:rPr lang="en-GB"/>
            <a:t>Perform rhythms and melodies confidently within a group.</a:t>
          </a:r>
        </a:p>
      </dgm:t>
    </dgm:pt>
    <dgm:pt modelId="{22848A0C-0AD6-4055-B3BC-249EE939C817}" type="parTrans" cxnId="{11FAFF60-FF5C-403D-99EC-5C0F6BD4E4A7}">
      <dgm:prSet/>
      <dgm:spPr/>
      <dgm:t>
        <a:bodyPr/>
        <a:lstStyle/>
        <a:p>
          <a:endParaRPr lang="en-GB"/>
        </a:p>
      </dgm:t>
    </dgm:pt>
    <dgm:pt modelId="{8E30E1F1-404F-4A00-9D98-BE8557EC4B03}" type="sibTrans" cxnId="{11FAFF60-FF5C-403D-99EC-5C0F6BD4E4A7}">
      <dgm:prSet/>
      <dgm:spPr/>
      <dgm:t>
        <a:bodyPr/>
        <a:lstStyle/>
        <a:p>
          <a:endParaRPr lang="en-GB"/>
        </a:p>
      </dgm:t>
    </dgm:pt>
    <dgm:pt modelId="{36156030-DBE2-462F-A7A5-6BA650F63160}">
      <dgm:prSet/>
      <dgm:spPr/>
      <dgm:t>
        <a:bodyPr/>
        <a:lstStyle/>
        <a:p>
          <a:r>
            <a:rPr lang="en-GB"/>
            <a:t>Improvise fluently; create complex patterns and melodies.</a:t>
          </a:r>
        </a:p>
      </dgm:t>
    </dgm:pt>
    <dgm:pt modelId="{48587C5C-A53B-4C6D-8346-AC71179FC18D}" type="parTrans" cxnId="{96833A00-A4A5-4487-9BCB-0F60751A54D0}">
      <dgm:prSet/>
      <dgm:spPr/>
      <dgm:t>
        <a:bodyPr/>
        <a:lstStyle/>
        <a:p>
          <a:endParaRPr lang="en-GB"/>
        </a:p>
      </dgm:t>
    </dgm:pt>
    <dgm:pt modelId="{25F34196-FBFB-4D92-9A77-57C28BC708A8}" type="sibTrans" cxnId="{96833A00-A4A5-4487-9BCB-0F60751A54D0}">
      <dgm:prSet/>
      <dgm:spPr/>
      <dgm:t>
        <a:bodyPr/>
        <a:lstStyle/>
        <a:p>
          <a:endParaRPr lang="en-GB"/>
        </a:p>
      </dgm:t>
    </dgm:pt>
    <dgm:pt modelId="{29071CC7-DB3A-4F5B-9A21-319CDE9F48C9}">
      <dgm:prSet custT="1"/>
      <dgm:spPr/>
      <dgm:t>
        <a:bodyPr/>
        <a:lstStyle/>
        <a:p>
          <a:r>
            <a:rPr lang="en-GB" sz="1400" b="0" dirty="0"/>
            <a:t>Composing</a:t>
          </a:r>
          <a:r>
            <a:rPr lang="en-GB" sz="2000" b="1" dirty="0"/>
            <a:t> </a:t>
          </a:r>
        </a:p>
      </dgm:t>
    </dgm:pt>
    <dgm:pt modelId="{C990D590-FE21-4558-B372-6F7057293FB4}" type="parTrans" cxnId="{AEC24BDA-2A6A-47F3-9DBA-0B05D3701EBF}">
      <dgm:prSet/>
      <dgm:spPr/>
      <dgm:t>
        <a:bodyPr/>
        <a:lstStyle/>
        <a:p>
          <a:endParaRPr lang="en-GB"/>
        </a:p>
      </dgm:t>
    </dgm:pt>
    <dgm:pt modelId="{3A8D9F57-5BA5-44E8-9C2B-8964ADBA23A3}" type="sibTrans" cxnId="{AEC24BDA-2A6A-47F3-9DBA-0B05D3701EBF}">
      <dgm:prSet/>
      <dgm:spPr/>
      <dgm:t>
        <a:bodyPr/>
        <a:lstStyle/>
        <a:p>
          <a:endParaRPr lang="en-GB"/>
        </a:p>
      </dgm:t>
    </dgm:pt>
    <dgm:pt modelId="{4535F78A-AB24-4690-8EF6-3BE2AC210164}">
      <dgm:prSet/>
      <dgm:spPr/>
      <dgm:t>
        <a:bodyPr/>
        <a:lstStyle/>
        <a:p>
          <a:r>
            <a:rPr lang="en-GB"/>
            <a:t>Explore sounds, materials, and create simple songs.</a:t>
          </a:r>
        </a:p>
      </dgm:t>
    </dgm:pt>
    <dgm:pt modelId="{F5806F24-4B43-46B0-A25E-228C034D959B}" type="parTrans" cxnId="{16283EB0-6475-477C-BAE6-495F4C17DEAB}">
      <dgm:prSet/>
      <dgm:spPr/>
      <dgm:t>
        <a:bodyPr/>
        <a:lstStyle/>
        <a:p>
          <a:endParaRPr lang="en-GB"/>
        </a:p>
      </dgm:t>
    </dgm:pt>
    <dgm:pt modelId="{18618C30-82A7-493E-B577-1495868C4804}" type="sibTrans" cxnId="{16283EB0-6475-477C-BAE6-495F4C17DEAB}">
      <dgm:prSet/>
      <dgm:spPr/>
      <dgm:t>
        <a:bodyPr/>
        <a:lstStyle/>
        <a:p>
          <a:endParaRPr lang="en-GB"/>
        </a:p>
      </dgm:t>
    </dgm:pt>
    <dgm:pt modelId="{32865D70-7012-4AB7-A7F4-6DF43C18CFA2}">
      <dgm:prSet/>
      <dgm:spPr/>
      <dgm:t>
        <a:bodyPr/>
        <a:lstStyle/>
        <a:p>
          <a:r>
            <a:rPr lang="en-GB"/>
            <a:t>Play instruments confidently; improvise songs and express ideas.</a:t>
          </a:r>
        </a:p>
      </dgm:t>
    </dgm:pt>
    <dgm:pt modelId="{43EC302B-3BBC-42DF-AB2F-A58DC760138C}" type="parTrans" cxnId="{118F225D-8B9B-4CBD-B541-552FCB988A99}">
      <dgm:prSet/>
      <dgm:spPr/>
      <dgm:t>
        <a:bodyPr/>
        <a:lstStyle/>
        <a:p>
          <a:endParaRPr lang="en-GB"/>
        </a:p>
      </dgm:t>
    </dgm:pt>
    <dgm:pt modelId="{BB7DF27D-E239-4894-9654-B20CD112CDBA}" type="sibTrans" cxnId="{118F225D-8B9B-4CBD-B541-552FCB988A99}">
      <dgm:prSet/>
      <dgm:spPr/>
      <dgm:t>
        <a:bodyPr/>
        <a:lstStyle/>
        <a:p>
          <a:endParaRPr lang="en-GB"/>
        </a:p>
      </dgm:t>
    </dgm:pt>
    <dgm:pt modelId="{22A16AEE-EAEA-4657-A471-D0FB758B3C39}">
      <dgm:prSet/>
      <dgm:spPr/>
      <dgm:t>
        <a:bodyPr/>
        <a:lstStyle/>
        <a:p>
          <a:r>
            <a:rPr lang="en-GB"/>
            <a:t>Create simple group melodies within songs.</a:t>
          </a:r>
        </a:p>
      </dgm:t>
    </dgm:pt>
    <dgm:pt modelId="{7EBFBA55-F812-4557-BB3A-82F84CA88DC7}" type="parTrans" cxnId="{AF2A1E30-7D14-4C4D-84DA-0CBFDB0D6DB1}">
      <dgm:prSet/>
      <dgm:spPr/>
      <dgm:t>
        <a:bodyPr/>
        <a:lstStyle/>
        <a:p>
          <a:endParaRPr lang="en-GB"/>
        </a:p>
      </dgm:t>
    </dgm:pt>
    <dgm:pt modelId="{A15602FF-5455-4AEA-B0CA-928A3DA9D186}" type="sibTrans" cxnId="{AF2A1E30-7D14-4C4D-84DA-0CBFDB0D6DB1}">
      <dgm:prSet/>
      <dgm:spPr/>
      <dgm:t>
        <a:bodyPr/>
        <a:lstStyle/>
        <a:p>
          <a:endParaRPr lang="en-GB"/>
        </a:p>
      </dgm:t>
    </dgm:pt>
    <dgm:pt modelId="{79A03D34-DC3F-4761-AB9A-99FB755A011D}">
      <dgm:prSet/>
      <dgm:spPr/>
      <dgm:t>
        <a:bodyPr/>
        <a:lstStyle/>
        <a:p>
          <a:r>
            <a:rPr lang="en-GB"/>
            <a:t>Compose using notes; record with notation or symbols.</a:t>
          </a:r>
        </a:p>
      </dgm:t>
    </dgm:pt>
    <dgm:pt modelId="{DC8E2404-9768-4189-9503-73077ADAC7DF}" type="parTrans" cxnId="{BC0662BC-B578-458F-BF2E-82EA04C07AC5}">
      <dgm:prSet/>
      <dgm:spPr/>
      <dgm:t>
        <a:bodyPr/>
        <a:lstStyle/>
        <a:p>
          <a:endParaRPr lang="en-GB"/>
        </a:p>
      </dgm:t>
    </dgm:pt>
    <dgm:pt modelId="{E4674AA8-33B1-4B26-9DA6-C53281BAD6EF}" type="sibTrans" cxnId="{BC0662BC-B578-458F-BF2E-82EA04C07AC5}">
      <dgm:prSet/>
      <dgm:spPr/>
      <dgm:t>
        <a:bodyPr/>
        <a:lstStyle/>
        <a:p>
          <a:endParaRPr lang="en-GB"/>
        </a:p>
      </dgm:t>
    </dgm:pt>
    <dgm:pt modelId="{B5382647-C60A-46BB-9102-2741EA137B1C}">
      <dgm:prSet/>
      <dgm:spPr/>
      <dgm:t>
        <a:bodyPr/>
        <a:lstStyle/>
        <a:p>
          <a:r>
            <a:rPr lang="en-GB"/>
            <a:t>Show dynamics, pitch, tempo in developing compositions.</a:t>
          </a:r>
        </a:p>
      </dgm:t>
    </dgm:pt>
    <dgm:pt modelId="{5282305F-5B42-4641-8F83-E2BF42B37AA0}" type="parTrans" cxnId="{B3243EAC-9C35-41C7-ACA2-B79FB94D1A8C}">
      <dgm:prSet/>
      <dgm:spPr/>
      <dgm:t>
        <a:bodyPr/>
        <a:lstStyle/>
        <a:p>
          <a:endParaRPr lang="en-GB"/>
        </a:p>
      </dgm:t>
    </dgm:pt>
    <dgm:pt modelId="{06DAA135-8315-4E21-A0AA-0FC891CDA1EE}" type="sibTrans" cxnId="{B3243EAC-9C35-41C7-ACA2-B79FB94D1A8C}">
      <dgm:prSet/>
      <dgm:spPr/>
      <dgm:t>
        <a:bodyPr/>
        <a:lstStyle/>
        <a:p>
          <a:endParaRPr lang="en-GB"/>
        </a:p>
      </dgm:t>
    </dgm:pt>
    <dgm:pt modelId="{EAD5A569-F304-42F7-B375-8DAD4F8F5887}">
      <dgm:prSet/>
      <dgm:spPr/>
      <dgm:t>
        <a:bodyPr/>
        <a:lstStyle/>
        <a:p>
          <a:r>
            <a:rPr lang="en-GB"/>
            <a:t>Compose confidently; use technology and demonstrate full musical dimensions.</a:t>
          </a:r>
        </a:p>
      </dgm:t>
    </dgm:pt>
    <dgm:pt modelId="{03100AEA-4179-4E32-86AA-DE3E20016D5C}" type="parTrans" cxnId="{47C4CB0F-7C23-4453-A66C-0C111E89CB8B}">
      <dgm:prSet/>
      <dgm:spPr/>
      <dgm:t>
        <a:bodyPr/>
        <a:lstStyle/>
        <a:p>
          <a:endParaRPr lang="en-GB"/>
        </a:p>
      </dgm:t>
    </dgm:pt>
    <dgm:pt modelId="{9D1EF9B6-2469-460F-9F2F-2A69E294EDA1}" type="sibTrans" cxnId="{47C4CB0F-7C23-4453-A66C-0C111E89CB8B}">
      <dgm:prSet/>
      <dgm:spPr/>
      <dgm:t>
        <a:bodyPr/>
        <a:lstStyle/>
        <a:p>
          <a:endParaRPr lang="en-GB"/>
        </a:p>
      </dgm:t>
    </dgm:pt>
    <dgm:pt modelId="{067F1FD0-0447-4B1D-A779-7490458D07C5}">
      <dgm:prSet custT="1"/>
      <dgm:spPr/>
      <dgm:t>
        <a:bodyPr/>
        <a:lstStyle/>
        <a:p>
          <a:r>
            <a:rPr lang="en-GB" sz="1400" b="0" dirty="0"/>
            <a:t>Performing</a:t>
          </a:r>
          <a:r>
            <a:rPr lang="en-GB" sz="2000" b="1" dirty="0"/>
            <a:t> </a:t>
          </a:r>
        </a:p>
      </dgm:t>
    </dgm:pt>
    <dgm:pt modelId="{2451FFD6-E20B-4D01-AA5E-3075C2BD2156}" type="parTrans" cxnId="{3819AB28-3384-4F01-956A-5E1AE955AAAA}">
      <dgm:prSet/>
      <dgm:spPr/>
      <dgm:t>
        <a:bodyPr/>
        <a:lstStyle/>
        <a:p>
          <a:endParaRPr lang="en-GB"/>
        </a:p>
      </dgm:t>
    </dgm:pt>
    <dgm:pt modelId="{8DE3E56B-7292-40B4-8AD0-8E7A6562304D}" type="sibTrans" cxnId="{3819AB28-3384-4F01-956A-5E1AE955AAAA}">
      <dgm:prSet/>
      <dgm:spPr/>
      <dgm:t>
        <a:bodyPr/>
        <a:lstStyle/>
        <a:p>
          <a:endParaRPr lang="en-GB"/>
        </a:p>
      </dgm:t>
    </dgm:pt>
    <dgm:pt modelId="{3F61A224-7BD7-4835-8B02-F8079BC3EDE4}">
      <dgm:prSet/>
      <dgm:spPr/>
      <dgm:t>
        <a:bodyPr/>
        <a:lstStyle/>
        <a:p>
          <a:r>
            <a:rPr lang="en-GB"/>
            <a:t>Explore sounds, materials, and create simple songs.</a:t>
          </a:r>
        </a:p>
      </dgm:t>
    </dgm:pt>
    <dgm:pt modelId="{36CBFE19-0DCC-42FD-A34D-A927CF1A6D34}" type="parTrans" cxnId="{C5DF7915-AB9D-44AC-8440-7F0017B3E6D7}">
      <dgm:prSet/>
      <dgm:spPr/>
      <dgm:t>
        <a:bodyPr/>
        <a:lstStyle/>
        <a:p>
          <a:endParaRPr lang="en-GB"/>
        </a:p>
      </dgm:t>
    </dgm:pt>
    <dgm:pt modelId="{3D4DA511-F4DB-45D9-BE74-B50459E551F1}" type="sibTrans" cxnId="{C5DF7915-AB9D-44AC-8440-7F0017B3E6D7}">
      <dgm:prSet/>
      <dgm:spPr/>
      <dgm:t>
        <a:bodyPr/>
        <a:lstStyle/>
        <a:p>
          <a:endParaRPr lang="en-GB"/>
        </a:p>
      </dgm:t>
    </dgm:pt>
    <dgm:pt modelId="{F8B4AA60-048B-4818-9787-EBD3F4B76829}">
      <dgm:prSet/>
      <dgm:spPr/>
      <dgm:t>
        <a:bodyPr/>
        <a:lstStyle/>
        <a:p>
          <a:r>
            <a:rPr lang="en-GB"/>
            <a:t>Play instruments confidently; improvise songs and express ideas.</a:t>
          </a:r>
        </a:p>
      </dgm:t>
    </dgm:pt>
    <dgm:pt modelId="{03DECDAB-CF4B-4107-A0C4-5001EC116187}" type="parTrans" cxnId="{5F46DF9E-6280-4D3C-99A6-DED163240A5F}">
      <dgm:prSet/>
      <dgm:spPr/>
      <dgm:t>
        <a:bodyPr/>
        <a:lstStyle/>
        <a:p>
          <a:endParaRPr lang="en-GB"/>
        </a:p>
      </dgm:t>
    </dgm:pt>
    <dgm:pt modelId="{02A9B158-DB13-4A5A-8BBF-048A889AD001}" type="sibTrans" cxnId="{5F46DF9E-6280-4D3C-99A6-DED163240A5F}">
      <dgm:prSet/>
      <dgm:spPr/>
      <dgm:t>
        <a:bodyPr/>
        <a:lstStyle/>
        <a:p>
          <a:endParaRPr lang="en-GB"/>
        </a:p>
      </dgm:t>
    </dgm:pt>
    <dgm:pt modelId="{25D4370D-6AE3-4F64-8F73-12EFC408B36A}">
      <dgm:prSet/>
      <dgm:spPr/>
      <dgm:t>
        <a:bodyPr/>
        <a:lstStyle/>
        <a:p>
          <a:r>
            <a:rPr lang="en-GB"/>
            <a:t>Play in ensemble; start and end together.</a:t>
          </a:r>
        </a:p>
      </dgm:t>
    </dgm:pt>
    <dgm:pt modelId="{E472DFE6-3D65-447E-AAFB-4948DEC10A80}" type="parTrans" cxnId="{29BF3067-7D88-41B3-A435-91C9048303F1}">
      <dgm:prSet/>
      <dgm:spPr/>
      <dgm:t>
        <a:bodyPr/>
        <a:lstStyle/>
        <a:p>
          <a:endParaRPr lang="en-GB"/>
        </a:p>
      </dgm:t>
    </dgm:pt>
    <dgm:pt modelId="{6346CF20-B19B-4983-8FA7-9880B4EE6FC1}" type="sibTrans" cxnId="{29BF3067-7D88-41B3-A435-91C9048303F1}">
      <dgm:prSet/>
      <dgm:spPr/>
      <dgm:t>
        <a:bodyPr/>
        <a:lstStyle/>
        <a:p>
          <a:endParaRPr lang="en-GB"/>
        </a:p>
      </dgm:t>
    </dgm:pt>
    <dgm:pt modelId="{99C6B557-48BE-4711-AD48-46068EA66FFB}">
      <dgm:prSet/>
      <dgm:spPr/>
      <dgm:t>
        <a:bodyPr/>
        <a:lstStyle/>
        <a:p>
          <a:r>
            <a:rPr lang="en-GB"/>
            <a:t>Perform learned pieces with growing confidence and accuracy.</a:t>
          </a:r>
        </a:p>
      </dgm:t>
    </dgm:pt>
    <dgm:pt modelId="{AAE2D96F-9FA3-4827-9873-0D0020B4A9AF}" type="parTrans" cxnId="{AF6B5C14-3A37-4D16-A4B4-B688E637B50B}">
      <dgm:prSet/>
      <dgm:spPr/>
      <dgm:t>
        <a:bodyPr/>
        <a:lstStyle/>
        <a:p>
          <a:endParaRPr lang="en-GB"/>
        </a:p>
      </dgm:t>
    </dgm:pt>
    <dgm:pt modelId="{7BFF2542-0372-4E2E-BD07-142E12EFBAAF}" type="sibTrans" cxnId="{AF6B5C14-3A37-4D16-A4B4-B688E637B50B}">
      <dgm:prSet/>
      <dgm:spPr/>
      <dgm:t>
        <a:bodyPr/>
        <a:lstStyle/>
        <a:p>
          <a:endParaRPr lang="en-GB"/>
        </a:p>
      </dgm:t>
    </dgm:pt>
    <dgm:pt modelId="{4A8745A0-51ED-4A59-A715-255BB40D4C49}">
      <dgm:prSet/>
      <dgm:spPr/>
      <dgm:t>
        <a:bodyPr/>
        <a:lstStyle/>
        <a:p>
          <a:r>
            <a:rPr lang="en-GB"/>
            <a:t>Present songs; rehearse and communicate ideas through music.</a:t>
          </a:r>
        </a:p>
      </dgm:t>
    </dgm:pt>
    <dgm:pt modelId="{F28102AA-FD6C-43D7-B028-71EEC14D41C2}" type="parTrans" cxnId="{7A3C4707-ABBF-48D6-8C0B-B49EC74936E9}">
      <dgm:prSet/>
      <dgm:spPr/>
      <dgm:t>
        <a:bodyPr/>
        <a:lstStyle/>
        <a:p>
          <a:endParaRPr lang="en-GB"/>
        </a:p>
      </dgm:t>
    </dgm:pt>
    <dgm:pt modelId="{BB305964-15C8-4DEF-BE2B-E7A3B4828088}" type="sibTrans" cxnId="{7A3C4707-ABBF-48D6-8C0B-B49EC74936E9}">
      <dgm:prSet/>
      <dgm:spPr/>
      <dgm:t>
        <a:bodyPr/>
        <a:lstStyle/>
        <a:p>
          <a:endParaRPr lang="en-GB"/>
        </a:p>
      </dgm:t>
    </dgm:pt>
    <dgm:pt modelId="{3C57D466-AF63-4065-A04A-C652EB417C5E}">
      <dgm:prSet/>
      <dgm:spPr/>
      <dgm:t>
        <a:bodyPr/>
        <a:lstStyle/>
        <a:p>
          <a:r>
            <a:rPr lang="en-GB"/>
            <a:t>Demonstrate stylistic knowledge; evaluate and give feedback.</a:t>
          </a:r>
        </a:p>
      </dgm:t>
    </dgm:pt>
    <dgm:pt modelId="{DCCD4AB6-936C-4B6F-B92F-0CC8CF433ED9}" type="parTrans" cxnId="{BE7FE399-BF70-41D3-B1F5-A4E9A9796A33}">
      <dgm:prSet/>
      <dgm:spPr/>
      <dgm:t>
        <a:bodyPr/>
        <a:lstStyle/>
        <a:p>
          <a:endParaRPr lang="en-GB"/>
        </a:p>
      </dgm:t>
    </dgm:pt>
    <dgm:pt modelId="{70CF70EB-5A84-4C50-95E7-619FC618E48C}" type="sibTrans" cxnId="{BE7FE399-BF70-41D3-B1F5-A4E9A9796A33}">
      <dgm:prSet/>
      <dgm:spPr/>
      <dgm:t>
        <a:bodyPr/>
        <a:lstStyle/>
        <a:p>
          <a:endParaRPr lang="en-GB"/>
        </a:p>
      </dgm:t>
    </dgm:pt>
    <dgm:pt modelId="{F9191913-C8AA-4C8C-8B56-D4725BCA7C94}" type="pres">
      <dgm:prSet presAssocID="{6A91D3C7-B6C4-4FB1-BDE0-72487DD6C9F5}" presName="Name0" presStyleCnt="0">
        <dgm:presLayoutVars>
          <dgm:dir/>
          <dgm:animLvl val="lvl"/>
          <dgm:resizeHandles val="exact"/>
        </dgm:presLayoutVars>
      </dgm:prSet>
      <dgm:spPr/>
    </dgm:pt>
    <dgm:pt modelId="{4BB7C98D-348C-4A78-B56E-1BE23E2CD390}" type="pres">
      <dgm:prSet presAssocID="{9B47D35E-8A94-4FCB-92E3-62A047CBF78E}" presName="vertFlow" presStyleCnt="0"/>
      <dgm:spPr/>
    </dgm:pt>
    <dgm:pt modelId="{A9EA127A-4EC5-4093-96A6-E6E664AED660}" type="pres">
      <dgm:prSet presAssocID="{9B47D35E-8A94-4FCB-92E3-62A047CBF78E}" presName="header" presStyleLbl="node1" presStyleIdx="0" presStyleCnt="7"/>
      <dgm:spPr/>
    </dgm:pt>
    <dgm:pt modelId="{E7BC5006-A79C-41E6-9F73-001FFA6CC07F}" type="pres">
      <dgm:prSet presAssocID="{2B24DBF4-C365-4DE6-BB29-4A2D208F5E52}" presName="parTrans" presStyleLbl="sibTrans2D1" presStyleIdx="0" presStyleCnt="42"/>
      <dgm:spPr/>
    </dgm:pt>
    <dgm:pt modelId="{CABD4E30-6C1D-466C-B56C-67391BEC4E7C}" type="pres">
      <dgm:prSet presAssocID="{BBC4440D-A5D0-4360-9E47-767398359400}" presName="child" presStyleLbl="alignAccFollowNode1" presStyleIdx="0" presStyleCnt="42">
        <dgm:presLayoutVars>
          <dgm:chMax val="0"/>
          <dgm:bulletEnabled val="1"/>
        </dgm:presLayoutVars>
      </dgm:prSet>
      <dgm:spPr/>
    </dgm:pt>
    <dgm:pt modelId="{32524085-7762-4FD1-BD59-644EAE87FA24}" type="pres">
      <dgm:prSet presAssocID="{B3645FAA-2D63-4045-AFE2-48D186FCB4D9}" presName="sibTrans" presStyleLbl="sibTrans2D1" presStyleIdx="1" presStyleCnt="42"/>
      <dgm:spPr/>
    </dgm:pt>
    <dgm:pt modelId="{B822A932-160B-4FE0-AF7B-6375FCC2AFC0}" type="pres">
      <dgm:prSet presAssocID="{7102463D-AA2C-4B10-AF6F-6D286E2A1543}" presName="child" presStyleLbl="alignAccFollowNode1" presStyleIdx="1" presStyleCnt="42">
        <dgm:presLayoutVars>
          <dgm:chMax val="0"/>
          <dgm:bulletEnabled val="1"/>
        </dgm:presLayoutVars>
      </dgm:prSet>
      <dgm:spPr/>
    </dgm:pt>
    <dgm:pt modelId="{325F0E82-F84F-4995-B0E0-D3AA0678FD60}" type="pres">
      <dgm:prSet presAssocID="{566E3022-53AB-41BA-BC71-3CCDDA0BB12D}" presName="sibTrans" presStyleLbl="sibTrans2D1" presStyleIdx="2" presStyleCnt="42"/>
      <dgm:spPr/>
    </dgm:pt>
    <dgm:pt modelId="{20B49331-22B8-4365-B4B9-353A3E3A66CF}" type="pres">
      <dgm:prSet presAssocID="{AA89FD93-0629-4959-B5E6-4A389A8E1997}" presName="child" presStyleLbl="alignAccFollowNode1" presStyleIdx="2" presStyleCnt="42">
        <dgm:presLayoutVars>
          <dgm:chMax val="0"/>
          <dgm:bulletEnabled val="1"/>
        </dgm:presLayoutVars>
      </dgm:prSet>
      <dgm:spPr/>
    </dgm:pt>
    <dgm:pt modelId="{EB22BCD5-8E96-4DA3-A760-7C2FBB5F2545}" type="pres">
      <dgm:prSet presAssocID="{FB20953E-F282-4A3C-B063-A866A178B4FC}" presName="sibTrans" presStyleLbl="sibTrans2D1" presStyleIdx="3" presStyleCnt="42"/>
      <dgm:spPr/>
    </dgm:pt>
    <dgm:pt modelId="{ED5A4128-9759-4D83-9BDD-D223AC78F5C1}" type="pres">
      <dgm:prSet presAssocID="{4C5106A4-C506-4E20-81EB-493F8792A494}" presName="child" presStyleLbl="alignAccFollowNode1" presStyleIdx="3" presStyleCnt="42">
        <dgm:presLayoutVars>
          <dgm:chMax val="0"/>
          <dgm:bulletEnabled val="1"/>
        </dgm:presLayoutVars>
      </dgm:prSet>
      <dgm:spPr/>
    </dgm:pt>
    <dgm:pt modelId="{63BB3A2D-3A64-4F08-803E-954AD1DDD22D}" type="pres">
      <dgm:prSet presAssocID="{FA428888-EF28-445C-995A-0A5BB4567524}" presName="sibTrans" presStyleLbl="sibTrans2D1" presStyleIdx="4" presStyleCnt="42"/>
      <dgm:spPr/>
    </dgm:pt>
    <dgm:pt modelId="{D791C068-6110-4A50-9839-E3EF409CBE51}" type="pres">
      <dgm:prSet presAssocID="{1EAA8109-2C73-4119-9929-0618219E9B52}" presName="child" presStyleLbl="alignAccFollowNode1" presStyleIdx="4" presStyleCnt="42">
        <dgm:presLayoutVars>
          <dgm:chMax val="0"/>
          <dgm:bulletEnabled val="1"/>
        </dgm:presLayoutVars>
      </dgm:prSet>
      <dgm:spPr/>
    </dgm:pt>
    <dgm:pt modelId="{E4F77F6F-958E-409E-B2DD-4DB4E9ED97F6}" type="pres">
      <dgm:prSet presAssocID="{82C77ED5-C9F0-4128-85EE-DB4C2F030138}" presName="sibTrans" presStyleLbl="sibTrans2D1" presStyleIdx="5" presStyleCnt="42"/>
      <dgm:spPr/>
    </dgm:pt>
    <dgm:pt modelId="{03451295-D035-4498-8C0C-CE32CF6D9F14}" type="pres">
      <dgm:prSet presAssocID="{8C1087DC-4942-4206-B746-EED89F316EA3}" presName="child" presStyleLbl="alignAccFollowNode1" presStyleIdx="5" presStyleCnt="42">
        <dgm:presLayoutVars>
          <dgm:chMax val="0"/>
          <dgm:bulletEnabled val="1"/>
        </dgm:presLayoutVars>
      </dgm:prSet>
      <dgm:spPr/>
    </dgm:pt>
    <dgm:pt modelId="{123EB07E-FB9D-48D4-A459-86B7485C8933}" type="pres">
      <dgm:prSet presAssocID="{9B47D35E-8A94-4FCB-92E3-62A047CBF78E}" presName="hSp" presStyleCnt="0"/>
      <dgm:spPr/>
    </dgm:pt>
    <dgm:pt modelId="{10217B94-78EA-4494-8D30-C44741E20D9C}" type="pres">
      <dgm:prSet presAssocID="{79528A8F-2A58-412B-9A08-80200729BE1B}" presName="vertFlow" presStyleCnt="0"/>
      <dgm:spPr/>
    </dgm:pt>
    <dgm:pt modelId="{8D8C5949-B581-4E8F-8463-9534F7C51350}" type="pres">
      <dgm:prSet presAssocID="{79528A8F-2A58-412B-9A08-80200729BE1B}" presName="header" presStyleLbl="node1" presStyleIdx="1" presStyleCnt="7"/>
      <dgm:spPr/>
    </dgm:pt>
    <dgm:pt modelId="{AC5018AE-B721-4BA0-ABF8-3F47FF2BA0F6}" type="pres">
      <dgm:prSet presAssocID="{B793E3A4-366A-4AE2-BB62-8D0E624B4F04}" presName="parTrans" presStyleLbl="sibTrans2D1" presStyleIdx="6" presStyleCnt="42"/>
      <dgm:spPr/>
    </dgm:pt>
    <dgm:pt modelId="{8C43DBF6-4995-406C-8E53-D1F9DC502633}" type="pres">
      <dgm:prSet presAssocID="{2BE5FE4E-53DB-421D-8CF1-026D058DD73A}" presName="child" presStyleLbl="alignAccFollowNode1" presStyleIdx="6" presStyleCnt="42">
        <dgm:presLayoutVars>
          <dgm:chMax val="0"/>
          <dgm:bulletEnabled val="1"/>
        </dgm:presLayoutVars>
      </dgm:prSet>
      <dgm:spPr/>
    </dgm:pt>
    <dgm:pt modelId="{47D844AD-81D5-4439-8436-115038367ACC}" type="pres">
      <dgm:prSet presAssocID="{BC00707D-7A17-405D-AD6E-95A632780CD9}" presName="sibTrans" presStyleLbl="sibTrans2D1" presStyleIdx="7" presStyleCnt="42"/>
      <dgm:spPr/>
    </dgm:pt>
    <dgm:pt modelId="{4BE9BC72-ABF1-42D7-9789-36286EE09201}" type="pres">
      <dgm:prSet presAssocID="{CB04C8DA-739F-4F87-AB1F-307C13A89942}" presName="child" presStyleLbl="alignAccFollowNode1" presStyleIdx="7" presStyleCnt="42">
        <dgm:presLayoutVars>
          <dgm:chMax val="0"/>
          <dgm:bulletEnabled val="1"/>
        </dgm:presLayoutVars>
      </dgm:prSet>
      <dgm:spPr/>
    </dgm:pt>
    <dgm:pt modelId="{CE3BA644-D99B-4BB5-BF24-C4CD5803320B}" type="pres">
      <dgm:prSet presAssocID="{8B217C98-EF70-40DB-A291-CB272C31399A}" presName="sibTrans" presStyleLbl="sibTrans2D1" presStyleIdx="8" presStyleCnt="42"/>
      <dgm:spPr/>
    </dgm:pt>
    <dgm:pt modelId="{4F6CC536-9845-448C-8EB5-DD1B57A50FAB}" type="pres">
      <dgm:prSet presAssocID="{4436F5D3-0EF7-4A0E-8849-DF6C0CC7DC4C}" presName="child" presStyleLbl="alignAccFollowNode1" presStyleIdx="8" presStyleCnt="42">
        <dgm:presLayoutVars>
          <dgm:chMax val="0"/>
          <dgm:bulletEnabled val="1"/>
        </dgm:presLayoutVars>
      </dgm:prSet>
      <dgm:spPr/>
    </dgm:pt>
    <dgm:pt modelId="{3600C6F7-EC59-4AED-881A-C7ACAE5CE7AB}" type="pres">
      <dgm:prSet presAssocID="{583D06A8-69A5-45E9-B43F-F4EFD52E250C}" presName="sibTrans" presStyleLbl="sibTrans2D1" presStyleIdx="9" presStyleCnt="42"/>
      <dgm:spPr/>
    </dgm:pt>
    <dgm:pt modelId="{99078357-ED3C-46A5-A604-BF44CA90180F}" type="pres">
      <dgm:prSet presAssocID="{815D7E19-F3CC-4B6B-8B46-FD774D10194A}" presName="child" presStyleLbl="alignAccFollowNode1" presStyleIdx="9" presStyleCnt="42">
        <dgm:presLayoutVars>
          <dgm:chMax val="0"/>
          <dgm:bulletEnabled val="1"/>
        </dgm:presLayoutVars>
      </dgm:prSet>
      <dgm:spPr/>
    </dgm:pt>
    <dgm:pt modelId="{7B694F85-27EF-465F-9B82-45ACD4D78683}" type="pres">
      <dgm:prSet presAssocID="{B282DDBE-B3B4-48F2-882F-1C0346553AD9}" presName="sibTrans" presStyleLbl="sibTrans2D1" presStyleIdx="10" presStyleCnt="42"/>
      <dgm:spPr/>
    </dgm:pt>
    <dgm:pt modelId="{CA5DC4BE-2284-4A1F-B051-574264531568}" type="pres">
      <dgm:prSet presAssocID="{00F27EC3-A571-4468-A74D-8176545EA701}" presName="child" presStyleLbl="alignAccFollowNode1" presStyleIdx="10" presStyleCnt="42">
        <dgm:presLayoutVars>
          <dgm:chMax val="0"/>
          <dgm:bulletEnabled val="1"/>
        </dgm:presLayoutVars>
      </dgm:prSet>
      <dgm:spPr/>
    </dgm:pt>
    <dgm:pt modelId="{DB9B2309-F2A5-4181-B169-3531B4D573E5}" type="pres">
      <dgm:prSet presAssocID="{04558E15-12B6-4AA0-988A-331C39D54170}" presName="sibTrans" presStyleLbl="sibTrans2D1" presStyleIdx="11" presStyleCnt="42"/>
      <dgm:spPr/>
    </dgm:pt>
    <dgm:pt modelId="{DB803CD6-63B8-4D45-AD81-C1632BD753F4}" type="pres">
      <dgm:prSet presAssocID="{D06F0BE8-F38E-4EFB-AA7B-AC65744C0E5E}" presName="child" presStyleLbl="alignAccFollowNode1" presStyleIdx="11" presStyleCnt="42">
        <dgm:presLayoutVars>
          <dgm:chMax val="0"/>
          <dgm:bulletEnabled val="1"/>
        </dgm:presLayoutVars>
      </dgm:prSet>
      <dgm:spPr/>
    </dgm:pt>
    <dgm:pt modelId="{C9ECE9E2-3173-494C-9E2D-E10604EE199F}" type="pres">
      <dgm:prSet presAssocID="{79528A8F-2A58-412B-9A08-80200729BE1B}" presName="hSp" presStyleCnt="0"/>
      <dgm:spPr/>
    </dgm:pt>
    <dgm:pt modelId="{A3969361-D5E2-4082-83D9-5BB943F2CD72}" type="pres">
      <dgm:prSet presAssocID="{0210C3D4-DEA1-468F-9748-BB40C9D41A78}" presName="vertFlow" presStyleCnt="0"/>
      <dgm:spPr/>
    </dgm:pt>
    <dgm:pt modelId="{635CCCE9-1B0E-4040-A153-CBE4D3C913DB}" type="pres">
      <dgm:prSet presAssocID="{0210C3D4-DEA1-468F-9748-BB40C9D41A78}" presName="header" presStyleLbl="node1" presStyleIdx="2" presStyleCnt="7"/>
      <dgm:spPr/>
    </dgm:pt>
    <dgm:pt modelId="{12A43618-5D6E-44F1-B0A3-687225A3CAC7}" type="pres">
      <dgm:prSet presAssocID="{499C87AF-6012-4B2A-B987-D38860E57863}" presName="parTrans" presStyleLbl="sibTrans2D1" presStyleIdx="12" presStyleCnt="42"/>
      <dgm:spPr/>
    </dgm:pt>
    <dgm:pt modelId="{81173761-A31E-4B2C-93F3-B50F6A8BD1F7}" type="pres">
      <dgm:prSet presAssocID="{27525FAD-D491-4F0C-9F06-02655043886D}" presName="child" presStyleLbl="alignAccFollowNode1" presStyleIdx="12" presStyleCnt="42">
        <dgm:presLayoutVars>
          <dgm:chMax val="0"/>
          <dgm:bulletEnabled val="1"/>
        </dgm:presLayoutVars>
      </dgm:prSet>
      <dgm:spPr/>
    </dgm:pt>
    <dgm:pt modelId="{EB3943AC-479F-4557-BD73-24517EDE6A59}" type="pres">
      <dgm:prSet presAssocID="{BC966592-B616-4118-AA76-F00434FE7446}" presName="sibTrans" presStyleLbl="sibTrans2D1" presStyleIdx="13" presStyleCnt="42"/>
      <dgm:spPr/>
    </dgm:pt>
    <dgm:pt modelId="{D7C2B113-6281-41BC-B6C2-A08186255A48}" type="pres">
      <dgm:prSet presAssocID="{9BCA687A-232C-4867-B145-4D216BF56E9E}" presName="child" presStyleLbl="alignAccFollowNode1" presStyleIdx="13" presStyleCnt="42">
        <dgm:presLayoutVars>
          <dgm:chMax val="0"/>
          <dgm:bulletEnabled val="1"/>
        </dgm:presLayoutVars>
      </dgm:prSet>
      <dgm:spPr/>
    </dgm:pt>
    <dgm:pt modelId="{595E07E1-0437-4B34-BB28-0652CF42C84A}" type="pres">
      <dgm:prSet presAssocID="{1BECD135-76CE-46F2-A57A-4AC8DDFE07CF}" presName="sibTrans" presStyleLbl="sibTrans2D1" presStyleIdx="14" presStyleCnt="42"/>
      <dgm:spPr/>
    </dgm:pt>
    <dgm:pt modelId="{E115C5BF-CD9B-456A-BC43-DDB9D4FB1197}" type="pres">
      <dgm:prSet presAssocID="{D908BF8C-523E-4F26-95AB-8381DDB7CFAF}" presName="child" presStyleLbl="alignAccFollowNode1" presStyleIdx="14" presStyleCnt="42">
        <dgm:presLayoutVars>
          <dgm:chMax val="0"/>
          <dgm:bulletEnabled val="1"/>
        </dgm:presLayoutVars>
      </dgm:prSet>
      <dgm:spPr/>
    </dgm:pt>
    <dgm:pt modelId="{60354237-8576-437A-9F7B-4DB2394D461E}" type="pres">
      <dgm:prSet presAssocID="{9DCAA0D6-B813-44C7-81DC-28C6F4D0CC7A}" presName="sibTrans" presStyleLbl="sibTrans2D1" presStyleIdx="15" presStyleCnt="42"/>
      <dgm:spPr/>
    </dgm:pt>
    <dgm:pt modelId="{6851588D-1934-4E38-8E31-08BF07CEEAD0}" type="pres">
      <dgm:prSet presAssocID="{237E690C-38C1-4064-9DF6-548925F27B14}" presName="child" presStyleLbl="alignAccFollowNode1" presStyleIdx="15" presStyleCnt="42">
        <dgm:presLayoutVars>
          <dgm:chMax val="0"/>
          <dgm:bulletEnabled val="1"/>
        </dgm:presLayoutVars>
      </dgm:prSet>
      <dgm:spPr/>
    </dgm:pt>
    <dgm:pt modelId="{ACBBF8BA-3308-4A91-AC9F-FADD296105F5}" type="pres">
      <dgm:prSet presAssocID="{11B54085-BAEC-4D14-96EC-8198753A644C}" presName="sibTrans" presStyleLbl="sibTrans2D1" presStyleIdx="16" presStyleCnt="42"/>
      <dgm:spPr/>
    </dgm:pt>
    <dgm:pt modelId="{88E66CE6-EA67-48B9-A6AB-33D6926751C3}" type="pres">
      <dgm:prSet presAssocID="{3CA302FC-D8E6-4155-92AF-ECAFB71FA247}" presName="child" presStyleLbl="alignAccFollowNode1" presStyleIdx="16" presStyleCnt="42">
        <dgm:presLayoutVars>
          <dgm:chMax val="0"/>
          <dgm:bulletEnabled val="1"/>
        </dgm:presLayoutVars>
      </dgm:prSet>
      <dgm:spPr/>
    </dgm:pt>
    <dgm:pt modelId="{2E9AFE80-4D17-4B89-9F33-6B607F788CAF}" type="pres">
      <dgm:prSet presAssocID="{B062239B-4717-40C5-8B14-23F9F9738D8F}" presName="sibTrans" presStyleLbl="sibTrans2D1" presStyleIdx="17" presStyleCnt="42"/>
      <dgm:spPr/>
    </dgm:pt>
    <dgm:pt modelId="{567DEBFE-311D-4733-9888-B2D7CB711E2C}" type="pres">
      <dgm:prSet presAssocID="{60EE5E44-2D41-49DA-BB79-A3A8EAA65FA6}" presName="child" presStyleLbl="alignAccFollowNode1" presStyleIdx="17" presStyleCnt="42">
        <dgm:presLayoutVars>
          <dgm:chMax val="0"/>
          <dgm:bulletEnabled val="1"/>
        </dgm:presLayoutVars>
      </dgm:prSet>
      <dgm:spPr/>
    </dgm:pt>
    <dgm:pt modelId="{2E377C0B-FB90-4748-816B-BD5EF2DFC2D5}" type="pres">
      <dgm:prSet presAssocID="{0210C3D4-DEA1-468F-9748-BB40C9D41A78}" presName="hSp" presStyleCnt="0"/>
      <dgm:spPr/>
    </dgm:pt>
    <dgm:pt modelId="{7409052D-4352-4E90-9580-D4DF6FB46B1D}" type="pres">
      <dgm:prSet presAssocID="{4721485C-9030-47C7-9EA8-5B65ABB902C7}" presName="vertFlow" presStyleCnt="0"/>
      <dgm:spPr/>
    </dgm:pt>
    <dgm:pt modelId="{0926AAC0-C184-4553-8AD0-BECE342B4397}" type="pres">
      <dgm:prSet presAssocID="{4721485C-9030-47C7-9EA8-5B65ABB902C7}" presName="header" presStyleLbl="node1" presStyleIdx="3" presStyleCnt="7"/>
      <dgm:spPr/>
    </dgm:pt>
    <dgm:pt modelId="{123F574E-AD74-497F-B182-4BCA7F831F2E}" type="pres">
      <dgm:prSet presAssocID="{9FF2D784-224C-401A-8EED-E7ADF6782884}" presName="parTrans" presStyleLbl="sibTrans2D1" presStyleIdx="18" presStyleCnt="42"/>
      <dgm:spPr/>
    </dgm:pt>
    <dgm:pt modelId="{C45325E4-6868-45A8-8A6F-5BB4D104B7E9}" type="pres">
      <dgm:prSet presAssocID="{759362ED-7B76-499A-8317-81EEC8B6E8CE}" presName="child" presStyleLbl="alignAccFollowNode1" presStyleIdx="18" presStyleCnt="42">
        <dgm:presLayoutVars>
          <dgm:chMax val="0"/>
          <dgm:bulletEnabled val="1"/>
        </dgm:presLayoutVars>
      </dgm:prSet>
      <dgm:spPr/>
    </dgm:pt>
    <dgm:pt modelId="{C8D2550B-48E9-4A3A-B101-25D2A8DEF550}" type="pres">
      <dgm:prSet presAssocID="{842A9EBA-C678-48D4-BA5C-48DCC306607E}" presName="sibTrans" presStyleLbl="sibTrans2D1" presStyleIdx="19" presStyleCnt="42"/>
      <dgm:spPr/>
    </dgm:pt>
    <dgm:pt modelId="{D3B21812-B445-4A21-86A4-239D4086DAF4}" type="pres">
      <dgm:prSet presAssocID="{B27DAB2F-11B1-49D6-AD3F-DDF0B8F3FEA5}" presName="child" presStyleLbl="alignAccFollowNode1" presStyleIdx="19" presStyleCnt="42">
        <dgm:presLayoutVars>
          <dgm:chMax val="0"/>
          <dgm:bulletEnabled val="1"/>
        </dgm:presLayoutVars>
      </dgm:prSet>
      <dgm:spPr/>
    </dgm:pt>
    <dgm:pt modelId="{573E127C-7A37-4781-BFAE-037841510F35}" type="pres">
      <dgm:prSet presAssocID="{F41017B9-9B1D-4D71-B340-89B64DCCADEF}" presName="sibTrans" presStyleLbl="sibTrans2D1" presStyleIdx="20" presStyleCnt="42"/>
      <dgm:spPr/>
    </dgm:pt>
    <dgm:pt modelId="{4C92DEFF-ED02-4E84-A38B-B33C9752BF3A}" type="pres">
      <dgm:prSet presAssocID="{9AE9E124-E3CE-441E-BB27-CA10753E4822}" presName="child" presStyleLbl="alignAccFollowNode1" presStyleIdx="20" presStyleCnt="42">
        <dgm:presLayoutVars>
          <dgm:chMax val="0"/>
          <dgm:bulletEnabled val="1"/>
        </dgm:presLayoutVars>
      </dgm:prSet>
      <dgm:spPr/>
    </dgm:pt>
    <dgm:pt modelId="{A1143048-7D9B-454F-A475-0CA994E8B89C}" type="pres">
      <dgm:prSet presAssocID="{9C240C58-BB57-402D-965C-C9F58E6EFB9D}" presName="sibTrans" presStyleLbl="sibTrans2D1" presStyleIdx="21" presStyleCnt="42"/>
      <dgm:spPr/>
    </dgm:pt>
    <dgm:pt modelId="{7BFF4E0F-CE22-42A9-8463-ED53C3FC4AC1}" type="pres">
      <dgm:prSet presAssocID="{52C0D37D-5C87-4483-AB5B-37263C817409}" presName="child" presStyleLbl="alignAccFollowNode1" presStyleIdx="21" presStyleCnt="42">
        <dgm:presLayoutVars>
          <dgm:chMax val="0"/>
          <dgm:bulletEnabled val="1"/>
        </dgm:presLayoutVars>
      </dgm:prSet>
      <dgm:spPr/>
    </dgm:pt>
    <dgm:pt modelId="{EF3E2107-3FE8-466F-8779-14A387E5DFB7}" type="pres">
      <dgm:prSet presAssocID="{58105394-413A-481C-9125-9F572D5F35B1}" presName="sibTrans" presStyleLbl="sibTrans2D1" presStyleIdx="22" presStyleCnt="42"/>
      <dgm:spPr/>
    </dgm:pt>
    <dgm:pt modelId="{25E8B776-3ADC-4BCA-9DE3-F519541FB1B0}" type="pres">
      <dgm:prSet presAssocID="{8A0D39FA-5211-4E88-A4F9-31DE8D9F7F91}" presName="child" presStyleLbl="alignAccFollowNode1" presStyleIdx="22" presStyleCnt="42">
        <dgm:presLayoutVars>
          <dgm:chMax val="0"/>
          <dgm:bulletEnabled val="1"/>
        </dgm:presLayoutVars>
      </dgm:prSet>
      <dgm:spPr/>
    </dgm:pt>
    <dgm:pt modelId="{7C3BCE40-7ECB-468B-A826-051CFC779E0F}" type="pres">
      <dgm:prSet presAssocID="{77F41A31-50A7-4E23-A510-4792EED5E4B3}" presName="sibTrans" presStyleLbl="sibTrans2D1" presStyleIdx="23" presStyleCnt="42"/>
      <dgm:spPr/>
    </dgm:pt>
    <dgm:pt modelId="{6AD13045-3FDB-46C7-869A-F5D747FF0527}" type="pres">
      <dgm:prSet presAssocID="{2A1DF14A-BD02-4F78-A2C7-7448FDB8ABC9}" presName="child" presStyleLbl="alignAccFollowNode1" presStyleIdx="23" presStyleCnt="42">
        <dgm:presLayoutVars>
          <dgm:chMax val="0"/>
          <dgm:bulletEnabled val="1"/>
        </dgm:presLayoutVars>
      </dgm:prSet>
      <dgm:spPr/>
    </dgm:pt>
    <dgm:pt modelId="{6A700D4A-FCFF-43F5-B7CB-5C9CD198964E}" type="pres">
      <dgm:prSet presAssocID="{4721485C-9030-47C7-9EA8-5B65ABB902C7}" presName="hSp" presStyleCnt="0"/>
      <dgm:spPr/>
    </dgm:pt>
    <dgm:pt modelId="{A556961C-99EF-4C2B-BBFC-2B018AD6AA20}" type="pres">
      <dgm:prSet presAssocID="{999815C0-A229-4228-9421-860BF4BE29AB}" presName="vertFlow" presStyleCnt="0"/>
      <dgm:spPr/>
    </dgm:pt>
    <dgm:pt modelId="{8711165A-668A-4781-B5D0-4B10821F0CC2}" type="pres">
      <dgm:prSet presAssocID="{999815C0-A229-4228-9421-860BF4BE29AB}" presName="header" presStyleLbl="node1" presStyleIdx="4" presStyleCnt="7"/>
      <dgm:spPr/>
    </dgm:pt>
    <dgm:pt modelId="{C6C08FE7-275F-4724-9438-DBFB3E609720}" type="pres">
      <dgm:prSet presAssocID="{8FB84E85-5432-4DFF-B6F4-74C5FED628C6}" presName="parTrans" presStyleLbl="sibTrans2D1" presStyleIdx="24" presStyleCnt="42"/>
      <dgm:spPr/>
    </dgm:pt>
    <dgm:pt modelId="{51B0C33E-253E-4F71-BDB4-3DF8F133E096}" type="pres">
      <dgm:prSet presAssocID="{AAF0B53F-BEB8-4ADE-AE24-1AA57C43812A}" presName="child" presStyleLbl="alignAccFollowNode1" presStyleIdx="24" presStyleCnt="42">
        <dgm:presLayoutVars>
          <dgm:chMax val="0"/>
          <dgm:bulletEnabled val="1"/>
        </dgm:presLayoutVars>
      </dgm:prSet>
      <dgm:spPr/>
    </dgm:pt>
    <dgm:pt modelId="{30874187-0FA3-43F6-920C-51E55CC01DE6}" type="pres">
      <dgm:prSet presAssocID="{E74C6491-36FE-4FE4-AEEC-A9D8B649BC24}" presName="sibTrans" presStyleLbl="sibTrans2D1" presStyleIdx="25" presStyleCnt="42"/>
      <dgm:spPr/>
    </dgm:pt>
    <dgm:pt modelId="{BA861D81-47EA-446C-ADEB-75C0AC72AF5E}" type="pres">
      <dgm:prSet presAssocID="{BB22A496-A4CC-427A-A638-C13746010988}" presName="child" presStyleLbl="alignAccFollowNode1" presStyleIdx="25" presStyleCnt="42">
        <dgm:presLayoutVars>
          <dgm:chMax val="0"/>
          <dgm:bulletEnabled val="1"/>
        </dgm:presLayoutVars>
      </dgm:prSet>
      <dgm:spPr/>
    </dgm:pt>
    <dgm:pt modelId="{1E97A294-138A-41A2-8A44-9AD5F9A046D2}" type="pres">
      <dgm:prSet presAssocID="{630A9919-1529-49B8-BC8D-A477BD7524DE}" presName="sibTrans" presStyleLbl="sibTrans2D1" presStyleIdx="26" presStyleCnt="42"/>
      <dgm:spPr/>
    </dgm:pt>
    <dgm:pt modelId="{4DE17DC9-3AE9-42D2-9A40-7680746E1AB2}" type="pres">
      <dgm:prSet presAssocID="{54BC0BAF-A8F9-4FA2-95AF-B91E675E20F6}" presName="child" presStyleLbl="alignAccFollowNode1" presStyleIdx="26" presStyleCnt="42">
        <dgm:presLayoutVars>
          <dgm:chMax val="0"/>
          <dgm:bulletEnabled val="1"/>
        </dgm:presLayoutVars>
      </dgm:prSet>
      <dgm:spPr/>
    </dgm:pt>
    <dgm:pt modelId="{37B6DFD5-93AC-44AB-8FBC-C7CD8BCEB400}" type="pres">
      <dgm:prSet presAssocID="{FFAB21C7-47EE-4305-A741-8FA8800A46D1}" presName="sibTrans" presStyleLbl="sibTrans2D1" presStyleIdx="27" presStyleCnt="42"/>
      <dgm:spPr/>
    </dgm:pt>
    <dgm:pt modelId="{59BE379C-5D30-4CFA-8612-46E87C5D8925}" type="pres">
      <dgm:prSet presAssocID="{E214E2FA-FDC8-4B42-B80E-0794633C2287}" presName="child" presStyleLbl="alignAccFollowNode1" presStyleIdx="27" presStyleCnt="42">
        <dgm:presLayoutVars>
          <dgm:chMax val="0"/>
          <dgm:bulletEnabled val="1"/>
        </dgm:presLayoutVars>
      </dgm:prSet>
      <dgm:spPr/>
    </dgm:pt>
    <dgm:pt modelId="{4B2778BB-3766-4D33-9942-28E20907B7D5}" type="pres">
      <dgm:prSet presAssocID="{CFFF56C6-AF83-4C5F-9388-ABDD73FDC60B}" presName="sibTrans" presStyleLbl="sibTrans2D1" presStyleIdx="28" presStyleCnt="42"/>
      <dgm:spPr/>
    </dgm:pt>
    <dgm:pt modelId="{1DBEE7F6-9EB6-41F5-86D5-8CA58E0F0E85}" type="pres">
      <dgm:prSet presAssocID="{ACF873DC-4B26-4380-825E-7253C0A2263C}" presName="child" presStyleLbl="alignAccFollowNode1" presStyleIdx="28" presStyleCnt="42">
        <dgm:presLayoutVars>
          <dgm:chMax val="0"/>
          <dgm:bulletEnabled val="1"/>
        </dgm:presLayoutVars>
      </dgm:prSet>
      <dgm:spPr/>
    </dgm:pt>
    <dgm:pt modelId="{696F10A0-12F6-40CB-820D-D848062FC0C9}" type="pres">
      <dgm:prSet presAssocID="{8E30E1F1-404F-4A00-9D98-BE8557EC4B03}" presName="sibTrans" presStyleLbl="sibTrans2D1" presStyleIdx="29" presStyleCnt="42"/>
      <dgm:spPr/>
    </dgm:pt>
    <dgm:pt modelId="{2B71AFE9-7AB7-49F9-8A19-AF8CCAC2DB8B}" type="pres">
      <dgm:prSet presAssocID="{36156030-DBE2-462F-A7A5-6BA650F63160}" presName="child" presStyleLbl="alignAccFollowNode1" presStyleIdx="29" presStyleCnt="42">
        <dgm:presLayoutVars>
          <dgm:chMax val="0"/>
          <dgm:bulletEnabled val="1"/>
        </dgm:presLayoutVars>
      </dgm:prSet>
      <dgm:spPr/>
    </dgm:pt>
    <dgm:pt modelId="{EFDC759A-A6FC-4DAA-A6C1-181E86B1F02C}" type="pres">
      <dgm:prSet presAssocID="{999815C0-A229-4228-9421-860BF4BE29AB}" presName="hSp" presStyleCnt="0"/>
      <dgm:spPr/>
    </dgm:pt>
    <dgm:pt modelId="{575D901D-A92A-4FE5-BD57-ACAC34DAEFDF}" type="pres">
      <dgm:prSet presAssocID="{29071CC7-DB3A-4F5B-9A21-319CDE9F48C9}" presName="vertFlow" presStyleCnt="0"/>
      <dgm:spPr/>
    </dgm:pt>
    <dgm:pt modelId="{165667D3-079E-4348-9C56-6F63A40AE55B}" type="pres">
      <dgm:prSet presAssocID="{29071CC7-DB3A-4F5B-9A21-319CDE9F48C9}" presName="header" presStyleLbl="node1" presStyleIdx="5" presStyleCnt="7"/>
      <dgm:spPr/>
    </dgm:pt>
    <dgm:pt modelId="{7B2B4CB9-C0F0-4788-8B6B-FA715BCEA304}" type="pres">
      <dgm:prSet presAssocID="{F5806F24-4B43-46B0-A25E-228C034D959B}" presName="parTrans" presStyleLbl="sibTrans2D1" presStyleIdx="30" presStyleCnt="42"/>
      <dgm:spPr/>
    </dgm:pt>
    <dgm:pt modelId="{11B01068-4C0E-4754-AE33-3B4BEF2B7205}" type="pres">
      <dgm:prSet presAssocID="{4535F78A-AB24-4690-8EF6-3BE2AC210164}" presName="child" presStyleLbl="alignAccFollowNode1" presStyleIdx="30" presStyleCnt="42">
        <dgm:presLayoutVars>
          <dgm:chMax val="0"/>
          <dgm:bulletEnabled val="1"/>
        </dgm:presLayoutVars>
      </dgm:prSet>
      <dgm:spPr/>
    </dgm:pt>
    <dgm:pt modelId="{D5341CE7-7564-40DE-A863-A1A735AC5F8C}" type="pres">
      <dgm:prSet presAssocID="{18618C30-82A7-493E-B577-1495868C4804}" presName="sibTrans" presStyleLbl="sibTrans2D1" presStyleIdx="31" presStyleCnt="42"/>
      <dgm:spPr/>
    </dgm:pt>
    <dgm:pt modelId="{D8A0941C-666B-4059-9F0B-20CDC5CAE346}" type="pres">
      <dgm:prSet presAssocID="{32865D70-7012-4AB7-A7F4-6DF43C18CFA2}" presName="child" presStyleLbl="alignAccFollowNode1" presStyleIdx="31" presStyleCnt="42">
        <dgm:presLayoutVars>
          <dgm:chMax val="0"/>
          <dgm:bulletEnabled val="1"/>
        </dgm:presLayoutVars>
      </dgm:prSet>
      <dgm:spPr/>
    </dgm:pt>
    <dgm:pt modelId="{27CD26BD-6084-40C1-8F84-5D87B6F4A905}" type="pres">
      <dgm:prSet presAssocID="{BB7DF27D-E239-4894-9654-B20CD112CDBA}" presName="sibTrans" presStyleLbl="sibTrans2D1" presStyleIdx="32" presStyleCnt="42"/>
      <dgm:spPr/>
    </dgm:pt>
    <dgm:pt modelId="{E97009CA-7557-4963-B094-5B83DC43988D}" type="pres">
      <dgm:prSet presAssocID="{22A16AEE-EAEA-4657-A471-D0FB758B3C39}" presName="child" presStyleLbl="alignAccFollowNode1" presStyleIdx="32" presStyleCnt="42">
        <dgm:presLayoutVars>
          <dgm:chMax val="0"/>
          <dgm:bulletEnabled val="1"/>
        </dgm:presLayoutVars>
      </dgm:prSet>
      <dgm:spPr/>
    </dgm:pt>
    <dgm:pt modelId="{FD5F82C0-5E99-4986-9D86-FCD933B7CC0F}" type="pres">
      <dgm:prSet presAssocID="{A15602FF-5455-4AEA-B0CA-928A3DA9D186}" presName="sibTrans" presStyleLbl="sibTrans2D1" presStyleIdx="33" presStyleCnt="42"/>
      <dgm:spPr/>
    </dgm:pt>
    <dgm:pt modelId="{B317B0BB-C006-4061-A8B8-A048BCCC5F72}" type="pres">
      <dgm:prSet presAssocID="{79A03D34-DC3F-4761-AB9A-99FB755A011D}" presName="child" presStyleLbl="alignAccFollowNode1" presStyleIdx="33" presStyleCnt="42">
        <dgm:presLayoutVars>
          <dgm:chMax val="0"/>
          <dgm:bulletEnabled val="1"/>
        </dgm:presLayoutVars>
      </dgm:prSet>
      <dgm:spPr/>
    </dgm:pt>
    <dgm:pt modelId="{BCF9B7FD-5F73-4D80-9B1E-2250BFCB4FEA}" type="pres">
      <dgm:prSet presAssocID="{E4674AA8-33B1-4B26-9DA6-C53281BAD6EF}" presName="sibTrans" presStyleLbl="sibTrans2D1" presStyleIdx="34" presStyleCnt="42"/>
      <dgm:spPr/>
    </dgm:pt>
    <dgm:pt modelId="{26220C29-B13B-40A2-820C-71703CD37893}" type="pres">
      <dgm:prSet presAssocID="{B5382647-C60A-46BB-9102-2741EA137B1C}" presName="child" presStyleLbl="alignAccFollowNode1" presStyleIdx="34" presStyleCnt="42">
        <dgm:presLayoutVars>
          <dgm:chMax val="0"/>
          <dgm:bulletEnabled val="1"/>
        </dgm:presLayoutVars>
      </dgm:prSet>
      <dgm:spPr/>
    </dgm:pt>
    <dgm:pt modelId="{4E51B0C3-51CF-4363-8632-C953BAD0B109}" type="pres">
      <dgm:prSet presAssocID="{06DAA135-8315-4E21-A0AA-0FC891CDA1EE}" presName="sibTrans" presStyleLbl="sibTrans2D1" presStyleIdx="35" presStyleCnt="42"/>
      <dgm:spPr/>
    </dgm:pt>
    <dgm:pt modelId="{AD3FBA86-9E54-44E9-BB5C-287BAD63BFCF}" type="pres">
      <dgm:prSet presAssocID="{EAD5A569-F304-42F7-B375-8DAD4F8F5887}" presName="child" presStyleLbl="alignAccFollowNode1" presStyleIdx="35" presStyleCnt="42">
        <dgm:presLayoutVars>
          <dgm:chMax val="0"/>
          <dgm:bulletEnabled val="1"/>
        </dgm:presLayoutVars>
      </dgm:prSet>
      <dgm:spPr/>
    </dgm:pt>
    <dgm:pt modelId="{4AA2AFF0-0DC2-43F4-8A38-A47378D41714}" type="pres">
      <dgm:prSet presAssocID="{29071CC7-DB3A-4F5B-9A21-319CDE9F48C9}" presName="hSp" presStyleCnt="0"/>
      <dgm:spPr/>
    </dgm:pt>
    <dgm:pt modelId="{93BBE723-DE78-4BF9-B532-A05076DB2AD4}" type="pres">
      <dgm:prSet presAssocID="{067F1FD0-0447-4B1D-A779-7490458D07C5}" presName="vertFlow" presStyleCnt="0"/>
      <dgm:spPr/>
    </dgm:pt>
    <dgm:pt modelId="{BD5B1F3F-2703-4DD6-9BEC-2A33B5B27164}" type="pres">
      <dgm:prSet presAssocID="{067F1FD0-0447-4B1D-A779-7490458D07C5}" presName="header" presStyleLbl="node1" presStyleIdx="6" presStyleCnt="7"/>
      <dgm:spPr/>
    </dgm:pt>
    <dgm:pt modelId="{9CC0D358-DE81-4932-889E-CC16D96775E3}" type="pres">
      <dgm:prSet presAssocID="{36CBFE19-0DCC-42FD-A34D-A927CF1A6D34}" presName="parTrans" presStyleLbl="sibTrans2D1" presStyleIdx="36" presStyleCnt="42"/>
      <dgm:spPr/>
    </dgm:pt>
    <dgm:pt modelId="{9A5E563D-93D8-430F-B3DA-EDD8EC48A76D}" type="pres">
      <dgm:prSet presAssocID="{3F61A224-7BD7-4835-8B02-F8079BC3EDE4}" presName="child" presStyleLbl="alignAccFollowNode1" presStyleIdx="36" presStyleCnt="42">
        <dgm:presLayoutVars>
          <dgm:chMax val="0"/>
          <dgm:bulletEnabled val="1"/>
        </dgm:presLayoutVars>
      </dgm:prSet>
      <dgm:spPr/>
    </dgm:pt>
    <dgm:pt modelId="{DEED6AB6-F245-4F7F-B537-E40B3DBCFF51}" type="pres">
      <dgm:prSet presAssocID="{3D4DA511-F4DB-45D9-BE74-B50459E551F1}" presName="sibTrans" presStyleLbl="sibTrans2D1" presStyleIdx="37" presStyleCnt="42"/>
      <dgm:spPr/>
    </dgm:pt>
    <dgm:pt modelId="{777F082B-48B4-4B3B-9DB9-8D691FA685AA}" type="pres">
      <dgm:prSet presAssocID="{F8B4AA60-048B-4818-9787-EBD3F4B76829}" presName="child" presStyleLbl="alignAccFollowNode1" presStyleIdx="37" presStyleCnt="42">
        <dgm:presLayoutVars>
          <dgm:chMax val="0"/>
          <dgm:bulletEnabled val="1"/>
        </dgm:presLayoutVars>
      </dgm:prSet>
      <dgm:spPr/>
    </dgm:pt>
    <dgm:pt modelId="{69BA3635-90C2-49AB-A893-7188187F916C}" type="pres">
      <dgm:prSet presAssocID="{02A9B158-DB13-4A5A-8BBF-048A889AD001}" presName="sibTrans" presStyleLbl="sibTrans2D1" presStyleIdx="38" presStyleCnt="42"/>
      <dgm:spPr/>
    </dgm:pt>
    <dgm:pt modelId="{5CA9D333-22E4-42DD-8D42-8CED932CD766}" type="pres">
      <dgm:prSet presAssocID="{25D4370D-6AE3-4F64-8F73-12EFC408B36A}" presName="child" presStyleLbl="alignAccFollowNode1" presStyleIdx="38" presStyleCnt="42">
        <dgm:presLayoutVars>
          <dgm:chMax val="0"/>
          <dgm:bulletEnabled val="1"/>
        </dgm:presLayoutVars>
      </dgm:prSet>
      <dgm:spPr/>
    </dgm:pt>
    <dgm:pt modelId="{13EC72CA-3916-4C28-AED6-F81CE887BEF7}" type="pres">
      <dgm:prSet presAssocID="{6346CF20-B19B-4983-8FA7-9880B4EE6FC1}" presName="sibTrans" presStyleLbl="sibTrans2D1" presStyleIdx="39" presStyleCnt="42"/>
      <dgm:spPr/>
    </dgm:pt>
    <dgm:pt modelId="{220361D5-4666-48AA-84E9-8974C24CD4EE}" type="pres">
      <dgm:prSet presAssocID="{99C6B557-48BE-4711-AD48-46068EA66FFB}" presName="child" presStyleLbl="alignAccFollowNode1" presStyleIdx="39" presStyleCnt="42">
        <dgm:presLayoutVars>
          <dgm:chMax val="0"/>
          <dgm:bulletEnabled val="1"/>
        </dgm:presLayoutVars>
      </dgm:prSet>
      <dgm:spPr/>
    </dgm:pt>
    <dgm:pt modelId="{6C1D1C63-5B6D-4989-8D92-C50B4D979587}" type="pres">
      <dgm:prSet presAssocID="{7BFF2542-0372-4E2E-BD07-142E12EFBAAF}" presName="sibTrans" presStyleLbl="sibTrans2D1" presStyleIdx="40" presStyleCnt="42"/>
      <dgm:spPr/>
    </dgm:pt>
    <dgm:pt modelId="{97558F66-8237-4F30-9E24-C2D3B6A5500D}" type="pres">
      <dgm:prSet presAssocID="{4A8745A0-51ED-4A59-A715-255BB40D4C49}" presName="child" presStyleLbl="alignAccFollowNode1" presStyleIdx="40" presStyleCnt="42">
        <dgm:presLayoutVars>
          <dgm:chMax val="0"/>
          <dgm:bulletEnabled val="1"/>
        </dgm:presLayoutVars>
      </dgm:prSet>
      <dgm:spPr/>
    </dgm:pt>
    <dgm:pt modelId="{C77656FE-0C5F-4D43-8A24-084A53701CDE}" type="pres">
      <dgm:prSet presAssocID="{BB305964-15C8-4DEF-BE2B-E7A3B4828088}" presName="sibTrans" presStyleLbl="sibTrans2D1" presStyleIdx="41" presStyleCnt="42"/>
      <dgm:spPr/>
    </dgm:pt>
    <dgm:pt modelId="{BAE93D87-2449-43C6-986D-DFB34A71EBE0}" type="pres">
      <dgm:prSet presAssocID="{3C57D466-AF63-4065-A04A-C652EB417C5E}" presName="child" presStyleLbl="alignAccFollowNode1" presStyleIdx="41" presStyleCnt="42">
        <dgm:presLayoutVars>
          <dgm:chMax val="0"/>
          <dgm:bulletEnabled val="1"/>
        </dgm:presLayoutVars>
      </dgm:prSet>
      <dgm:spPr/>
    </dgm:pt>
  </dgm:ptLst>
  <dgm:cxnLst>
    <dgm:cxn modelId="{B6F51900-535C-41F4-AD90-92629583B998}" type="presOf" srcId="{FA428888-EF28-445C-995A-0A5BB4567524}" destId="{63BB3A2D-3A64-4F08-803E-954AD1DDD22D}" srcOrd="0" destOrd="0" presId="urn:microsoft.com/office/officeart/2005/8/layout/lProcess1"/>
    <dgm:cxn modelId="{96833A00-A4A5-4487-9BCB-0F60751A54D0}" srcId="{999815C0-A229-4228-9421-860BF4BE29AB}" destId="{36156030-DBE2-462F-A7A5-6BA650F63160}" srcOrd="5" destOrd="0" parTransId="{48587C5C-A53B-4C6D-8346-AC71179FC18D}" sibTransId="{25F34196-FBFB-4D92-9A77-57C28BC708A8}"/>
    <dgm:cxn modelId="{ADB65D00-6E1B-47A8-BD24-EAD4AF0FA26C}" type="presOf" srcId="{815D7E19-F3CC-4B6B-8B46-FD774D10194A}" destId="{99078357-ED3C-46A5-A604-BF44CA90180F}" srcOrd="0" destOrd="0" presId="urn:microsoft.com/office/officeart/2005/8/layout/lProcess1"/>
    <dgm:cxn modelId="{510A3804-F6E2-4168-99C3-EB2B3A281BF6}" type="presOf" srcId="{BB22A496-A4CC-427A-A638-C13746010988}" destId="{BA861D81-47EA-446C-ADEB-75C0AC72AF5E}" srcOrd="0" destOrd="0" presId="urn:microsoft.com/office/officeart/2005/8/layout/lProcess1"/>
    <dgm:cxn modelId="{7A3C4707-ABBF-48D6-8C0B-B49EC74936E9}" srcId="{067F1FD0-0447-4B1D-A779-7490458D07C5}" destId="{4A8745A0-51ED-4A59-A715-255BB40D4C49}" srcOrd="4" destOrd="0" parTransId="{F28102AA-FD6C-43D7-B028-71EEC14D41C2}" sibTransId="{BB305964-15C8-4DEF-BE2B-E7A3B4828088}"/>
    <dgm:cxn modelId="{5DA5CB09-641C-403F-A36E-5BD0A0852D7C}" type="presOf" srcId="{00F27EC3-A571-4468-A74D-8176545EA701}" destId="{CA5DC4BE-2284-4A1F-B051-574264531568}" srcOrd="0" destOrd="0" presId="urn:microsoft.com/office/officeart/2005/8/layout/lProcess1"/>
    <dgm:cxn modelId="{8BF13E0C-7009-4160-B43E-635D263B323D}" type="presOf" srcId="{2B24DBF4-C365-4DE6-BB29-4A2D208F5E52}" destId="{E7BC5006-A79C-41E6-9F73-001FFA6CC07F}" srcOrd="0" destOrd="0" presId="urn:microsoft.com/office/officeart/2005/8/layout/lProcess1"/>
    <dgm:cxn modelId="{629DBA0D-7BA3-4A82-94E7-F3DDE171A917}" srcId="{0210C3D4-DEA1-468F-9748-BB40C9D41A78}" destId="{60EE5E44-2D41-49DA-BB79-A3A8EAA65FA6}" srcOrd="5" destOrd="0" parTransId="{0143767A-1273-4359-A532-3BD3FC221816}" sibTransId="{21B84ADB-4B43-4032-BCEB-C15853F1FFB8}"/>
    <dgm:cxn modelId="{1FF1320E-226F-4DDD-9EE9-612D198506EF}" type="presOf" srcId="{B3645FAA-2D63-4045-AFE2-48D186FCB4D9}" destId="{32524085-7762-4FD1-BD59-644EAE87FA24}" srcOrd="0" destOrd="0" presId="urn:microsoft.com/office/officeart/2005/8/layout/lProcess1"/>
    <dgm:cxn modelId="{C3194F0E-B90B-44C5-84B9-046B9E294573}" type="presOf" srcId="{BB305964-15C8-4DEF-BE2B-E7A3B4828088}" destId="{C77656FE-0C5F-4D43-8A24-084A53701CDE}" srcOrd="0" destOrd="0" presId="urn:microsoft.com/office/officeart/2005/8/layout/lProcess1"/>
    <dgm:cxn modelId="{B73E8C0F-0194-4B88-B0AE-29D345195688}" srcId="{9B47D35E-8A94-4FCB-92E3-62A047CBF78E}" destId="{8C1087DC-4942-4206-B746-EED89F316EA3}" srcOrd="5" destOrd="0" parTransId="{2B614874-BC7E-4E62-900B-20458FF22315}" sibTransId="{5148036A-BE6B-4956-83C3-96C93189E143}"/>
    <dgm:cxn modelId="{47C4CB0F-7C23-4453-A66C-0C111E89CB8B}" srcId="{29071CC7-DB3A-4F5B-9A21-319CDE9F48C9}" destId="{EAD5A569-F304-42F7-B375-8DAD4F8F5887}" srcOrd="5" destOrd="0" parTransId="{03100AEA-4179-4E32-86AA-DE3E20016D5C}" sibTransId="{9D1EF9B6-2469-460F-9F2F-2A69E294EDA1}"/>
    <dgm:cxn modelId="{094B2111-41F9-4B2C-AE7A-1079E66B0B54}" type="presOf" srcId="{8B217C98-EF70-40DB-A291-CB272C31399A}" destId="{CE3BA644-D99B-4BB5-BF24-C4CD5803320B}" srcOrd="0" destOrd="0" presId="urn:microsoft.com/office/officeart/2005/8/layout/lProcess1"/>
    <dgm:cxn modelId="{AF6B5C14-3A37-4D16-A4B4-B688E637B50B}" srcId="{067F1FD0-0447-4B1D-A779-7490458D07C5}" destId="{99C6B557-48BE-4711-AD48-46068EA66FFB}" srcOrd="3" destOrd="0" parTransId="{AAE2D96F-9FA3-4827-9873-0D0020B4A9AF}" sibTransId="{7BFF2542-0372-4E2E-BD07-142E12EFBAAF}"/>
    <dgm:cxn modelId="{C5DF7915-AB9D-44AC-8440-7F0017B3E6D7}" srcId="{067F1FD0-0447-4B1D-A779-7490458D07C5}" destId="{3F61A224-7BD7-4835-8B02-F8079BC3EDE4}" srcOrd="0" destOrd="0" parTransId="{36CBFE19-0DCC-42FD-A34D-A927CF1A6D34}" sibTransId="{3D4DA511-F4DB-45D9-BE74-B50459E551F1}"/>
    <dgm:cxn modelId="{A707F215-CEC5-466E-AADE-597E1A29A7EA}" type="presOf" srcId="{BBC4440D-A5D0-4360-9E47-767398359400}" destId="{CABD4E30-6C1D-466C-B56C-67391BEC4E7C}" srcOrd="0" destOrd="0" presId="urn:microsoft.com/office/officeart/2005/8/layout/lProcess1"/>
    <dgm:cxn modelId="{3B206C16-7058-4011-8C52-28595B271E2B}" type="presOf" srcId="{BC00707D-7A17-405D-AD6E-95A632780CD9}" destId="{47D844AD-81D5-4439-8436-115038367ACC}" srcOrd="0" destOrd="0" presId="urn:microsoft.com/office/officeart/2005/8/layout/lProcess1"/>
    <dgm:cxn modelId="{74C3F619-13A0-42F5-808B-BAB3A80C4E41}" srcId="{999815C0-A229-4228-9421-860BF4BE29AB}" destId="{E214E2FA-FDC8-4B42-B80E-0794633C2287}" srcOrd="3" destOrd="0" parTransId="{3438E580-18FD-473F-A6B6-1EADF83D4079}" sibTransId="{CFFF56C6-AF83-4C5F-9388-ABDD73FDC60B}"/>
    <dgm:cxn modelId="{9842821B-54F2-4C0D-9915-19910D61DF8A}" srcId="{4721485C-9030-47C7-9EA8-5B65ABB902C7}" destId="{8A0D39FA-5211-4E88-A4F9-31DE8D9F7F91}" srcOrd="4" destOrd="0" parTransId="{8A4EDE8C-C819-40E9-B48B-531F2B65841F}" sibTransId="{77F41A31-50A7-4E23-A510-4792EED5E4B3}"/>
    <dgm:cxn modelId="{4906DB1F-A408-4104-82CE-05EB0C81F8E6}" srcId="{79528A8F-2A58-412B-9A08-80200729BE1B}" destId="{CB04C8DA-739F-4F87-AB1F-307C13A89942}" srcOrd="1" destOrd="0" parTransId="{85681A42-0B08-4340-97AB-479BFB4B245A}" sibTransId="{8B217C98-EF70-40DB-A291-CB272C31399A}"/>
    <dgm:cxn modelId="{844D5D20-A0F2-4D69-AE4F-475642319B4F}" type="presOf" srcId="{BC966592-B616-4118-AA76-F00434FE7446}" destId="{EB3943AC-479F-4557-BD73-24517EDE6A59}" srcOrd="0" destOrd="0" presId="urn:microsoft.com/office/officeart/2005/8/layout/lProcess1"/>
    <dgm:cxn modelId="{A5C8BF20-4F6E-47D9-B438-9F7C9162D530}" type="presOf" srcId="{BB7DF27D-E239-4894-9654-B20CD112CDBA}" destId="{27CD26BD-6084-40C1-8F84-5D87B6F4A905}" srcOrd="0" destOrd="0" presId="urn:microsoft.com/office/officeart/2005/8/layout/lProcess1"/>
    <dgm:cxn modelId="{95AC1222-3EF9-4C44-9279-8558ACC66ADA}" type="presOf" srcId="{999815C0-A229-4228-9421-860BF4BE29AB}" destId="{8711165A-668A-4781-B5D0-4B10821F0CC2}" srcOrd="0" destOrd="0" presId="urn:microsoft.com/office/officeart/2005/8/layout/lProcess1"/>
    <dgm:cxn modelId="{192EAB23-2740-4F87-9669-DAE022E3441A}" type="presOf" srcId="{7BFF2542-0372-4E2E-BD07-142E12EFBAAF}" destId="{6C1D1C63-5B6D-4989-8D92-C50B4D979587}" srcOrd="0" destOrd="0" presId="urn:microsoft.com/office/officeart/2005/8/layout/lProcess1"/>
    <dgm:cxn modelId="{0A97EA23-DAB8-4CEB-A738-F6ED633D92BE}" srcId="{79528A8F-2A58-412B-9A08-80200729BE1B}" destId="{D06F0BE8-F38E-4EFB-AA7B-AC65744C0E5E}" srcOrd="5" destOrd="0" parTransId="{1DD46CE8-4FE9-4EB6-B2E6-768A24B3CA1B}" sibTransId="{77A6167F-C781-4C09-BA31-77492DB0130B}"/>
    <dgm:cxn modelId="{7591AB24-7744-4D9F-A3C7-681089B2BD73}" type="presOf" srcId="{77F41A31-50A7-4E23-A510-4792EED5E4B3}" destId="{7C3BCE40-7ECB-468B-A826-051CFC779E0F}" srcOrd="0" destOrd="0" presId="urn:microsoft.com/office/officeart/2005/8/layout/lProcess1"/>
    <dgm:cxn modelId="{615A1D25-07BF-4D61-A359-7721744A2C6F}" type="presOf" srcId="{9C240C58-BB57-402D-965C-C9F58E6EFB9D}" destId="{A1143048-7D9B-454F-A475-0CA994E8B89C}" srcOrd="0" destOrd="0" presId="urn:microsoft.com/office/officeart/2005/8/layout/lProcess1"/>
    <dgm:cxn modelId="{3819AB28-3384-4F01-956A-5E1AE955AAAA}" srcId="{6A91D3C7-B6C4-4FB1-BDE0-72487DD6C9F5}" destId="{067F1FD0-0447-4B1D-A779-7490458D07C5}" srcOrd="6" destOrd="0" parTransId="{2451FFD6-E20B-4D01-AA5E-3075C2BD2156}" sibTransId="{8DE3E56B-7292-40B4-8AD0-8E7A6562304D}"/>
    <dgm:cxn modelId="{17611E2F-6887-4997-B9F7-19A5FB9164B9}" type="presOf" srcId="{D06F0BE8-F38E-4EFB-AA7B-AC65744C0E5E}" destId="{DB803CD6-63B8-4D45-AD81-C1632BD753F4}" srcOrd="0" destOrd="0" presId="urn:microsoft.com/office/officeart/2005/8/layout/lProcess1"/>
    <dgm:cxn modelId="{AF2A1E30-7D14-4C4D-84DA-0CBFDB0D6DB1}" srcId="{29071CC7-DB3A-4F5B-9A21-319CDE9F48C9}" destId="{22A16AEE-EAEA-4657-A471-D0FB758B3C39}" srcOrd="2" destOrd="0" parTransId="{7EBFBA55-F812-4557-BB3A-82F84CA88DC7}" sibTransId="{A15602FF-5455-4AEA-B0CA-928A3DA9D186}"/>
    <dgm:cxn modelId="{32F74230-462C-4379-B9B0-8831B679CCB0}" type="presOf" srcId="{3C57D466-AF63-4065-A04A-C652EB417C5E}" destId="{BAE93D87-2449-43C6-986D-DFB34A71EBE0}" srcOrd="0" destOrd="0" presId="urn:microsoft.com/office/officeart/2005/8/layout/lProcess1"/>
    <dgm:cxn modelId="{FC285B36-81F2-4FF7-9379-1CFB559CA77F}" type="presOf" srcId="{E4674AA8-33B1-4B26-9DA6-C53281BAD6EF}" destId="{BCF9B7FD-5F73-4D80-9B1E-2250BFCB4FEA}" srcOrd="0" destOrd="0" presId="urn:microsoft.com/office/officeart/2005/8/layout/lProcess1"/>
    <dgm:cxn modelId="{B7BCC036-0C1C-4E7B-B926-68D6770E0B7B}" srcId="{999815C0-A229-4228-9421-860BF4BE29AB}" destId="{AAF0B53F-BEB8-4ADE-AE24-1AA57C43812A}" srcOrd="0" destOrd="0" parTransId="{8FB84E85-5432-4DFF-B6F4-74C5FED628C6}" sibTransId="{E74C6491-36FE-4FE4-AEEC-A9D8B649BC24}"/>
    <dgm:cxn modelId="{16E87F37-DCA9-455E-89E0-DB540690D72D}" type="presOf" srcId="{79528A8F-2A58-412B-9A08-80200729BE1B}" destId="{8D8C5949-B581-4E8F-8463-9534F7C51350}" srcOrd="0" destOrd="0" presId="urn:microsoft.com/office/officeart/2005/8/layout/lProcess1"/>
    <dgm:cxn modelId="{12006838-FCAE-4810-8CCA-F3405180AF4F}" type="presOf" srcId="{36CBFE19-0DCC-42FD-A34D-A927CF1A6D34}" destId="{9CC0D358-DE81-4932-889E-CC16D96775E3}" srcOrd="0" destOrd="0" presId="urn:microsoft.com/office/officeart/2005/8/layout/lProcess1"/>
    <dgm:cxn modelId="{2DD1103A-0B2A-4CE1-B4DB-8C86E1D09E59}" type="presOf" srcId="{F8B4AA60-048B-4818-9787-EBD3F4B76829}" destId="{777F082B-48B4-4B3B-9DB9-8D691FA685AA}" srcOrd="0" destOrd="0" presId="urn:microsoft.com/office/officeart/2005/8/layout/lProcess1"/>
    <dgm:cxn modelId="{BA98AB3A-0ACD-4735-B4F4-7393EF714904}" type="presOf" srcId="{842A9EBA-C678-48D4-BA5C-48DCC306607E}" destId="{C8D2550B-48E9-4A3A-B101-25D2A8DEF550}" srcOrd="0" destOrd="0" presId="urn:microsoft.com/office/officeart/2005/8/layout/lProcess1"/>
    <dgm:cxn modelId="{19B8BE5B-F91B-4E4F-BCC4-267196002C57}" type="presOf" srcId="{4C5106A4-C506-4E20-81EB-493F8792A494}" destId="{ED5A4128-9759-4D83-9BDD-D223AC78F5C1}" srcOrd="0" destOrd="0" presId="urn:microsoft.com/office/officeart/2005/8/layout/lProcess1"/>
    <dgm:cxn modelId="{85B50E5C-DF8D-45E2-B392-72A17D0CC012}" type="presOf" srcId="{1EAA8109-2C73-4119-9929-0618219E9B52}" destId="{D791C068-6110-4A50-9839-E3EF409CBE51}" srcOrd="0" destOrd="0" presId="urn:microsoft.com/office/officeart/2005/8/layout/lProcess1"/>
    <dgm:cxn modelId="{118F225D-8B9B-4CBD-B541-552FCB988A99}" srcId="{29071CC7-DB3A-4F5B-9A21-319CDE9F48C9}" destId="{32865D70-7012-4AB7-A7F4-6DF43C18CFA2}" srcOrd="1" destOrd="0" parTransId="{43EC302B-3BBC-42DF-AB2F-A58DC760138C}" sibTransId="{BB7DF27D-E239-4894-9654-B20CD112CDBA}"/>
    <dgm:cxn modelId="{069EBE5D-3320-48F5-BA76-C3978FC1CDE5}" type="presOf" srcId="{067F1FD0-0447-4B1D-A779-7490458D07C5}" destId="{BD5B1F3F-2703-4DD6-9BEC-2A33B5B27164}" srcOrd="0" destOrd="0" presId="urn:microsoft.com/office/officeart/2005/8/layout/lProcess1"/>
    <dgm:cxn modelId="{070FCC5F-15BC-4AFA-85DE-7354E5197B6E}" type="presOf" srcId="{32865D70-7012-4AB7-A7F4-6DF43C18CFA2}" destId="{D8A0941C-666B-4059-9F0B-20CDC5CAE346}" srcOrd="0" destOrd="0" presId="urn:microsoft.com/office/officeart/2005/8/layout/lProcess1"/>
    <dgm:cxn modelId="{B7494560-EA3F-4A14-99F4-07E9053CAD99}" type="presOf" srcId="{759362ED-7B76-499A-8317-81EEC8B6E8CE}" destId="{C45325E4-6868-45A8-8A6F-5BB4D104B7E9}" srcOrd="0" destOrd="0" presId="urn:microsoft.com/office/officeart/2005/8/layout/lProcess1"/>
    <dgm:cxn modelId="{59B37760-4335-4DA6-BCB5-ED11302409DA}" srcId="{0210C3D4-DEA1-468F-9748-BB40C9D41A78}" destId="{237E690C-38C1-4064-9DF6-548925F27B14}" srcOrd="3" destOrd="0" parTransId="{6C42174B-CAAC-445F-B08F-90F0D2382F1E}" sibTransId="{11B54085-BAEC-4D14-96EC-8198753A644C}"/>
    <dgm:cxn modelId="{11FAFF60-FF5C-403D-99EC-5C0F6BD4E4A7}" srcId="{999815C0-A229-4228-9421-860BF4BE29AB}" destId="{ACF873DC-4B26-4380-825E-7253C0A2263C}" srcOrd="4" destOrd="0" parTransId="{22848A0C-0AD6-4055-B3BC-249EE939C817}" sibTransId="{8E30E1F1-404F-4A00-9D98-BE8557EC4B03}"/>
    <dgm:cxn modelId="{24F9EC62-792A-4B71-9424-D42F293D252C}" type="presOf" srcId="{CB04C8DA-739F-4F87-AB1F-307C13A89942}" destId="{4BE9BC72-ABF1-42D7-9789-36286EE09201}" srcOrd="0" destOrd="0" presId="urn:microsoft.com/office/officeart/2005/8/layout/lProcess1"/>
    <dgm:cxn modelId="{6858FC42-680C-4595-87D8-92642B2AFCDD}" type="presOf" srcId="{B062239B-4717-40C5-8B14-23F9F9738D8F}" destId="{2E9AFE80-4D17-4B89-9F33-6B607F788CAF}" srcOrd="0" destOrd="0" presId="urn:microsoft.com/office/officeart/2005/8/layout/lProcess1"/>
    <dgm:cxn modelId="{8EED8B64-F0A0-4DE5-B732-BC32E9D7C2E4}" srcId="{0210C3D4-DEA1-468F-9748-BB40C9D41A78}" destId="{D908BF8C-523E-4F26-95AB-8381DDB7CFAF}" srcOrd="2" destOrd="0" parTransId="{1EEFB2C7-93BF-48E0-A686-CFF6627796BC}" sibTransId="{9DCAA0D6-B813-44C7-81DC-28C6F4D0CC7A}"/>
    <dgm:cxn modelId="{162F1965-1A24-40CA-9E1A-F95E511EDC9E}" srcId="{999815C0-A229-4228-9421-860BF4BE29AB}" destId="{54BC0BAF-A8F9-4FA2-95AF-B91E675E20F6}" srcOrd="2" destOrd="0" parTransId="{795200C0-FC2B-4A55-8FB7-837693ECA65C}" sibTransId="{FFAB21C7-47EE-4305-A741-8FA8800A46D1}"/>
    <dgm:cxn modelId="{545B1F65-A61C-4075-8E80-E00160ACB0C2}" type="presOf" srcId="{8E30E1F1-404F-4A00-9D98-BE8557EC4B03}" destId="{696F10A0-12F6-40CB-820D-D848062FC0C9}" srcOrd="0" destOrd="0" presId="urn:microsoft.com/office/officeart/2005/8/layout/lProcess1"/>
    <dgm:cxn modelId="{BCFCE466-98ED-4FCD-A774-CDA7E3ECCCE1}" srcId="{79528A8F-2A58-412B-9A08-80200729BE1B}" destId="{815D7E19-F3CC-4B6B-8B46-FD774D10194A}" srcOrd="3" destOrd="0" parTransId="{7DD1748C-4B4D-4BB8-99D1-E1CFF7AFDADA}" sibTransId="{B282DDBE-B3B4-48F2-882F-1C0346553AD9}"/>
    <dgm:cxn modelId="{29BF3067-7D88-41B3-A435-91C9048303F1}" srcId="{067F1FD0-0447-4B1D-A779-7490458D07C5}" destId="{25D4370D-6AE3-4F64-8F73-12EFC408B36A}" srcOrd="2" destOrd="0" parTransId="{E472DFE6-3D65-447E-AAFB-4948DEC10A80}" sibTransId="{6346CF20-B19B-4983-8FA7-9880B4EE6FC1}"/>
    <dgm:cxn modelId="{1C4BAC68-90F8-49D6-8262-ED1963A76C70}" type="presOf" srcId="{630A9919-1529-49B8-BC8D-A477BD7524DE}" destId="{1E97A294-138A-41A2-8A44-9AD5F9A046D2}" srcOrd="0" destOrd="0" presId="urn:microsoft.com/office/officeart/2005/8/layout/lProcess1"/>
    <dgm:cxn modelId="{8A855549-E91F-40F8-BB36-19FA28CC0464}" srcId="{4721485C-9030-47C7-9EA8-5B65ABB902C7}" destId="{52C0D37D-5C87-4483-AB5B-37263C817409}" srcOrd="3" destOrd="0" parTransId="{EF25FA2C-EB09-4A07-A616-369258CDC009}" sibTransId="{58105394-413A-481C-9125-9F572D5F35B1}"/>
    <dgm:cxn modelId="{37077669-0A98-4532-BE70-549D7489F100}" type="presOf" srcId="{82C77ED5-C9F0-4128-85EE-DB4C2F030138}" destId="{E4F77F6F-958E-409E-B2DD-4DB4E9ED97F6}" srcOrd="0" destOrd="0" presId="urn:microsoft.com/office/officeart/2005/8/layout/lProcess1"/>
    <dgm:cxn modelId="{AF665F6A-30C5-457C-A992-4954EE3DEB48}" srcId="{0210C3D4-DEA1-468F-9748-BB40C9D41A78}" destId="{27525FAD-D491-4F0C-9F06-02655043886D}" srcOrd="0" destOrd="0" parTransId="{499C87AF-6012-4B2A-B987-D38860E57863}" sibTransId="{BC966592-B616-4118-AA76-F00434FE7446}"/>
    <dgm:cxn modelId="{6C57464B-34FD-4332-9C21-05CFAD573742}" srcId="{9B47D35E-8A94-4FCB-92E3-62A047CBF78E}" destId="{4C5106A4-C506-4E20-81EB-493F8792A494}" srcOrd="3" destOrd="0" parTransId="{5164484E-F4F5-400E-9CFF-9911E3F9E931}" sibTransId="{FA428888-EF28-445C-995A-0A5BB4567524}"/>
    <dgm:cxn modelId="{D108176D-B050-49E8-9FAA-A6B0DDA448C3}" type="presOf" srcId="{18618C30-82A7-493E-B577-1495868C4804}" destId="{D5341CE7-7564-40DE-A863-A1A735AC5F8C}" srcOrd="0" destOrd="0" presId="urn:microsoft.com/office/officeart/2005/8/layout/lProcess1"/>
    <dgm:cxn modelId="{80B3E54E-C9AB-48DB-8CCD-DA0D2A223126}" type="presOf" srcId="{9DCAA0D6-B813-44C7-81DC-28C6F4D0CC7A}" destId="{60354237-8576-437A-9F7B-4DB2394D461E}" srcOrd="0" destOrd="0" presId="urn:microsoft.com/office/officeart/2005/8/layout/lProcess1"/>
    <dgm:cxn modelId="{AE4ADF4F-8322-4241-8DAA-4D3CDEF67035}" srcId="{79528A8F-2A58-412B-9A08-80200729BE1B}" destId="{4436F5D3-0EF7-4A0E-8849-DF6C0CC7DC4C}" srcOrd="2" destOrd="0" parTransId="{DADA9495-425F-469C-9BC2-87647540DED4}" sibTransId="{583D06A8-69A5-45E9-B43F-F4EFD52E250C}"/>
    <dgm:cxn modelId="{4F2B5250-6406-45FF-87F5-1B33DD773702}" type="presOf" srcId="{FFAB21C7-47EE-4305-A741-8FA8800A46D1}" destId="{37B6DFD5-93AC-44AB-8FBC-C7CD8BCEB400}" srcOrd="0" destOrd="0" presId="urn:microsoft.com/office/officeart/2005/8/layout/lProcess1"/>
    <dgm:cxn modelId="{8C63CB54-DAAF-48A3-A831-8AE15E36A33C}" type="presOf" srcId="{A15602FF-5455-4AEA-B0CA-928A3DA9D186}" destId="{FD5F82C0-5E99-4986-9D86-FCD933B7CC0F}" srcOrd="0" destOrd="0" presId="urn:microsoft.com/office/officeart/2005/8/layout/lProcess1"/>
    <dgm:cxn modelId="{B9521975-A4BE-4D04-A781-0064A55E3E8D}" srcId="{4721485C-9030-47C7-9EA8-5B65ABB902C7}" destId="{B27DAB2F-11B1-49D6-AD3F-DDF0B8F3FEA5}" srcOrd="1" destOrd="0" parTransId="{9873CBCA-294A-4EC0-A0B0-B3A4512EB3BC}" sibTransId="{F41017B9-9B1D-4D71-B340-89B64DCCADEF}"/>
    <dgm:cxn modelId="{692CFE75-00A1-4C1F-A43C-98ED56619D66}" type="presOf" srcId="{52C0D37D-5C87-4483-AB5B-37263C817409}" destId="{7BFF4E0F-CE22-42A9-8463-ED53C3FC4AC1}" srcOrd="0" destOrd="0" presId="urn:microsoft.com/office/officeart/2005/8/layout/lProcess1"/>
    <dgm:cxn modelId="{6D296D57-0D86-482A-B448-F01EE1C6A7A8}" type="presOf" srcId="{F41017B9-9B1D-4D71-B340-89B64DCCADEF}" destId="{573E127C-7A37-4781-BFAE-037841510F35}" srcOrd="0" destOrd="0" presId="urn:microsoft.com/office/officeart/2005/8/layout/lProcess1"/>
    <dgm:cxn modelId="{1B128C77-2836-42DE-B24A-A76E5CD0C2E3}" type="presOf" srcId="{237E690C-38C1-4064-9DF6-548925F27B14}" destId="{6851588D-1934-4E38-8E31-08BF07CEEAD0}" srcOrd="0" destOrd="0" presId="urn:microsoft.com/office/officeart/2005/8/layout/lProcess1"/>
    <dgm:cxn modelId="{82A3D459-5E0A-42FD-80C4-BF8E02E20A83}" type="presOf" srcId="{566E3022-53AB-41BA-BC71-3CCDDA0BB12D}" destId="{325F0E82-F84F-4995-B0E0-D3AA0678FD60}" srcOrd="0" destOrd="0" presId="urn:microsoft.com/office/officeart/2005/8/layout/lProcess1"/>
    <dgm:cxn modelId="{2BFF127A-7C09-49EF-BC3C-A63778D0E1A2}" srcId="{79528A8F-2A58-412B-9A08-80200729BE1B}" destId="{2BE5FE4E-53DB-421D-8CF1-026D058DD73A}" srcOrd="0" destOrd="0" parTransId="{B793E3A4-366A-4AE2-BB62-8D0E624B4F04}" sibTransId="{BC00707D-7A17-405D-AD6E-95A632780CD9}"/>
    <dgm:cxn modelId="{886D9C5A-7888-43D9-AA9E-FF72B34EAB7B}" type="presOf" srcId="{22A16AEE-EAEA-4657-A471-D0FB758B3C39}" destId="{E97009CA-7557-4963-B094-5B83DC43988D}" srcOrd="0" destOrd="0" presId="urn:microsoft.com/office/officeart/2005/8/layout/lProcess1"/>
    <dgm:cxn modelId="{2481887B-EEA5-4460-8C31-0451929FBB03}" type="presOf" srcId="{9BCA687A-232C-4867-B145-4D216BF56E9E}" destId="{D7C2B113-6281-41BC-B6C2-A08186255A48}" srcOrd="0" destOrd="0" presId="urn:microsoft.com/office/officeart/2005/8/layout/lProcess1"/>
    <dgm:cxn modelId="{C8B66D7C-E8B8-4698-9339-B43FC476DC12}" type="presOf" srcId="{E74C6491-36FE-4FE4-AEEC-A9D8B649BC24}" destId="{30874187-0FA3-43F6-920C-51E55CC01DE6}" srcOrd="0" destOrd="0" presId="urn:microsoft.com/office/officeart/2005/8/layout/lProcess1"/>
    <dgm:cxn modelId="{1377ED80-1D65-4846-AB29-53EC42100E06}" srcId="{4721485C-9030-47C7-9EA8-5B65ABB902C7}" destId="{759362ED-7B76-499A-8317-81EEC8B6E8CE}" srcOrd="0" destOrd="0" parTransId="{9FF2D784-224C-401A-8EED-E7ADF6782884}" sibTransId="{842A9EBA-C678-48D4-BA5C-48DCC306607E}"/>
    <dgm:cxn modelId="{8FA8FE81-B656-45B2-BE4A-D54ED7A7A343}" srcId="{999815C0-A229-4228-9421-860BF4BE29AB}" destId="{BB22A496-A4CC-427A-A638-C13746010988}" srcOrd="1" destOrd="0" parTransId="{DBB3C4F1-0A50-424B-9F60-99BEEB1786DD}" sibTransId="{630A9919-1529-49B8-BC8D-A477BD7524DE}"/>
    <dgm:cxn modelId="{C2837F86-7955-4F52-B05C-70249C803609}" type="presOf" srcId="{58105394-413A-481C-9125-9F572D5F35B1}" destId="{EF3E2107-3FE8-466F-8779-14A387E5DFB7}" srcOrd="0" destOrd="0" presId="urn:microsoft.com/office/officeart/2005/8/layout/lProcess1"/>
    <dgm:cxn modelId="{FD86038D-6DAA-45B2-A8E2-F717827A0C3E}" type="presOf" srcId="{6A91D3C7-B6C4-4FB1-BDE0-72487DD6C9F5}" destId="{F9191913-C8AA-4C8C-8B56-D4725BCA7C94}" srcOrd="0" destOrd="0" presId="urn:microsoft.com/office/officeart/2005/8/layout/lProcess1"/>
    <dgm:cxn modelId="{2634AF90-8BE0-4CBB-B790-8DEE5C39A1AA}" type="presOf" srcId="{2A1DF14A-BD02-4F78-A2C7-7448FDB8ABC9}" destId="{6AD13045-3FDB-46C7-869A-F5D747FF0527}" srcOrd="0" destOrd="0" presId="urn:microsoft.com/office/officeart/2005/8/layout/lProcess1"/>
    <dgm:cxn modelId="{A1C5C396-6FA7-440B-923B-5FE40EFE0AA3}" type="presOf" srcId="{6346CF20-B19B-4983-8FA7-9880B4EE6FC1}" destId="{13EC72CA-3916-4C28-AED6-F81CE887BEF7}" srcOrd="0" destOrd="0" presId="urn:microsoft.com/office/officeart/2005/8/layout/lProcess1"/>
    <dgm:cxn modelId="{62002699-AD06-4A2F-B7A4-42C396F622C2}" type="presOf" srcId="{29071CC7-DB3A-4F5B-9A21-319CDE9F48C9}" destId="{165667D3-079E-4348-9C56-6F63A40AE55B}" srcOrd="0" destOrd="0" presId="urn:microsoft.com/office/officeart/2005/8/layout/lProcess1"/>
    <dgm:cxn modelId="{412DBE99-CB95-4962-8550-B846DAFFEEDD}" srcId="{9B47D35E-8A94-4FCB-92E3-62A047CBF78E}" destId="{BBC4440D-A5D0-4360-9E47-767398359400}" srcOrd="0" destOrd="0" parTransId="{2B24DBF4-C365-4DE6-BB29-4A2D208F5E52}" sibTransId="{B3645FAA-2D63-4045-AFE2-48D186FCB4D9}"/>
    <dgm:cxn modelId="{4365C999-B4CE-4AEA-BA72-78CD32525284}" type="presOf" srcId="{B27DAB2F-11B1-49D6-AD3F-DDF0B8F3FEA5}" destId="{D3B21812-B445-4A21-86A4-239D4086DAF4}" srcOrd="0" destOrd="0" presId="urn:microsoft.com/office/officeart/2005/8/layout/lProcess1"/>
    <dgm:cxn modelId="{BE7FE399-BF70-41D3-B1F5-A4E9A9796A33}" srcId="{067F1FD0-0447-4B1D-A779-7490458D07C5}" destId="{3C57D466-AF63-4065-A04A-C652EB417C5E}" srcOrd="5" destOrd="0" parTransId="{DCCD4AB6-936C-4B6F-B92F-0CC8CF433ED9}" sibTransId="{70CF70EB-5A84-4C50-95E7-619FC618E48C}"/>
    <dgm:cxn modelId="{0446E09A-E1FC-49CF-9E88-B8675272F5BF}" type="presOf" srcId="{27525FAD-D491-4F0C-9F06-02655043886D}" destId="{81173761-A31E-4B2C-93F3-B50F6A8BD1F7}" srcOrd="0" destOrd="0" presId="urn:microsoft.com/office/officeart/2005/8/layout/lProcess1"/>
    <dgm:cxn modelId="{CC8C1D9B-DE33-4357-9A9F-C135EFB5D458}" srcId="{6A91D3C7-B6C4-4FB1-BDE0-72487DD6C9F5}" destId="{999815C0-A229-4228-9421-860BF4BE29AB}" srcOrd="4" destOrd="0" parTransId="{78848737-F427-4AFC-955C-287C06521AAF}" sibTransId="{FC68CF2D-43ED-41D2-A2E5-E9EE695D3CE7}"/>
    <dgm:cxn modelId="{F913DA9D-A959-4D15-8939-E7C022E2F9A4}" type="presOf" srcId="{ACF873DC-4B26-4380-825E-7253C0A2263C}" destId="{1DBEE7F6-9EB6-41F5-86D5-8CA58E0F0E85}" srcOrd="0" destOrd="0" presId="urn:microsoft.com/office/officeart/2005/8/layout/lProcess1"/>
    <dgm:cxn modelId="{7DE72E9E-1962-4E26-B5CA-2C2FDF7A0DA1}" srcId="{9B47D35E-8A94-4FCB-92E3-62A047CBF78E}" destId="{7102463D-AA2C-4B10-AF6F-6D286E2A1543}" srcOrd="1" destOrd="0" parTransId="{F395540D-C4A0-42C0-9F12-3B7636D8FA05}" sibTransId="{566E3022-53AB-41BA-BC71-3CCDDA0BB12D}"/>
    <dgm:cxn modelId="{E374AF9E-E551-4620-BD69-9F8792938881}" type="presOf" srcId="{1BECD135-76CE-46F2-A57A-4AC8DDFE07CF}" destId="{595E07E1-0437-4B34-BB28-0652CF42C84A}" srcOrd="0" destOrd="0" presId="urn:microsoft.com/office/officeart/2005/8/layout/lProcess1"/>
    <dgm:cxn modelId="{5F46DF9E-6280-4D3C-99A6-DED163240A5F}" srcId="{067F1FD0-0447-4B1D-A779-7490458D07C5}" destId="{F8B4AA60-048B-4818-9787-EBD3F4B76829}" srcOrd="1" destOrd="0" parTransId="{03DECDAB-CF4B-4107-A0C4-5001EC116187}" sibTransId="{02A9B158-DB13-4A5A-8BBF-048A889AD001}"/>
    <dgm:cxn modelId="{D4BA8CA0-850D-445E-AD84-B64C007260FD}" type="presOf" srcId="{E214E2FA-FDC8-4B42-B80E-0794633C2287}" destId="{59BE379C-5D30-4CFA-8612-46E87C5D8925}" srcOrd="0" destOrd="0" presId="urn:microsoft.com/office/officeart/2005/8/layout/lProcess1"/>
    <dgm:cxn modelId="{613819A3-F393-45DF-A09D-B4FA0227EF4C}" type="presOf" srcId="{B282DDBE-B3B4-48F2-882F-1C0346553AD9}" destId="{7B694F85-27EF-465F-9B82-45ACD4D78683}" srcOrd="0" destOrd="0" presId="urn:microsoft.com/office/officeart/2005/8/layout/lProcess1"/>
    <dgm:cxn modelId="{3B669AA5-11B0-4B30-B5E3-6B5704B288E1}" type="presOf" srcId="{25D4370D-6AE3-4F64-8F73-12EFC408B36A}" destId="{5CA9D333-22E4-42DD-8D42-8CED932CD766}" srcOrd="0" destOrd="0" presId="urn:microsoft.com/office/officeart/2005/8/layout/lProcess1"/>
    <dgm:cxn modelId="{8B92E0A5-0929-41E9-9D52-46825B09A06E}" type="presOf" srcId="{54BC0BAF-A8F9-4FA2-95AF-B91E675E20F6}" destId="{4DE17DC9-3AE9-42D2-9A40-7680746E1AB2}" srcOrd="0" destOrd="0" presId="urn:microsoft.com/office/officeart/2005/8/layout/lProcess1"/>
    <dgm:cxn modelId="{4E9BD2A6-8F25-4DD6-B59D-AD3F63A3E7C5}" srcId="{0210C3D4-DEA1-468F-9748-BB40C9D41A78}" destId="{3CA302FC-D8E6-4155-92AF-ECAFB71FA247}" srcOrd="4" destOrd="0" parTransId="{76F29BE7-8CC8-4F90-A476-8BFFBB933DC7}" sibTransId="{B062239B-4717-40C5-8B14-23F9F9738D8F}"/>
    <dgm:cxn modelId="{DA2529A9-35DA-49B3-932D-6D62287145A5}" type="presOf" srcId="{B793E3A4-366A-4AE2-BB62-8D0E624B4F04}" destId="{AC5018AE-B721-4BA0-ABF8-3F47FF2BA0F6}" srcOrd="0" destOrd="0" presId="urn:microsoft.com/office/officeart/2005/8/layout/lProcess1"/>
    <dgm:cxn modelId="{4B4B43A9-D7A3-49D5-B316-F45B96F33DB4}" type="presOf" srcId="{02A9B158-DB13-4A5A-8BBF-048A889AD001}" destId="{69BA3635-90C2-49AB-A893-7188187F916C}" srcOrd="0" destOrd="0" presId="urn:microsoft.com/office/officeart/2005/8/layout/lProcess1"/>
    <dgm:cxn modelId="{A37BB0A9-66E1-481E-B0CE-A86ED9C7C2BC}" type="presOf" srcId="{79A03D34-DC3F-4761-AB9A-99FB755A011D}" destId="{B317B0BB-C006-4061-A8B8-A048BCCC5F72}" srcOrd="0" destOrd="0" presId="urn:microsoft.com/office/officeart/2005/8/layout/lProcess1"/>
    <dgm:cxn modelId="{B3243EAC-9C35-41C7-ACA2-B79FB94D1A8C}" srcId="{29071CC7-DB3A-4F5B-9A21-319CDE9F48C9}" destId="{B5382647-C60A-46BB-9102-2741EA137B1C}" srcOrd="4" destOrd="0" parTransId="{5282305F-5B42-4641-8F83-E2BF42B37AA0}" sibTransId="{06DAA135-8315-4E21-A0AA-0FC891CDA1EE}"/>
    <dgm:cxn modelId="{5E81C3AE-3663-41FC-A709-AC8B8A3023EC}" type="presOf" srcId="{7102463D-AA2C-4B10-AF6F-6D286E2A1543}" destId="{B822A932-160B-4FE0-AF7B-6375FCC2AFC0}" srcOrd="0" destOrd="0" presId="urn:microsoft.com/office/officeart/2005/8/layout/lProcess1"/>
    <dgm:cxn modelId="{16283EB0-6475-477C-BAE6-495F4C17DEAB}" srcId="{29071CC7-DB3A-4F5B-9A21-319CDE9F48C9}" destId="{4535F78A-AB24-4690-8EF6-3BE2AC210164}" srcOrd="0" destOrd="0" parTransId="{F5806F24-4B43-46B0-A25E-228C034D959B}" sibTransId="{18618C30-82A7-493E-B577-1495868C4804}"/>
    <dgm:cxn modelId="{97DCE4B0-8BBD-4524-9E17-953C8D278608}" srcId="{4721485C-9030-47C7-9EA8-5B65ABB902C7}" destId="{9AE9E124-E3CE-441E-BB27-CA10753E4822}" srcOrd="2" destOrd="0" parTransId="{46934E4E-3675-42A4-88AD-1910DA73B9AA}" sibTransId="{9C240C58-BB57-402D-965C-C9F58E6EFB9D}"/>
    <dgm:cxn modelId="{2C5EEFB0-B894-45CF-B0F0-F3970002DC3C}" type="presOf" srcId="{11B54085-BAEC-4D14-96EC-8198753A644C}" destId="{ACBBF8BA-3308-4A91-AC9F-FADD296105F5}" srcOrd="0" destOrd="0" presId="urn:microsoft.com/office/officeart/2005/8/layout/lProcess1"/>
    <dgm:cxn modelId="{7CCD57B1-0F93-4B85-9B7C-687B366FB442}" srcId="{79528A8F-2A58-412B-9A08-80200729BE1B}" destId="{00F27EC3-A571-4468-A74D-8176545EA701}" srcOrd="4" destOrd="0" parTransId="{E750A73D-3AA5-4416-BA11-B4B04DC7C360}" sibTransId="{04558E15-12B6-4AA0-988A-331C39D54170}"/>
    <dgm:cxn modelId="{56C15BB4-E614-4503-8846-0BBBE8A0C03E}" type="presOf" srcId="{3D4DA511-F4DB-45D9-BE74-B50459E551F1}" destId="{DEED6AB6-F245-4F7F-B537-E40B3DBCFF51}" srcOrd="0" destOrd="0" presId="urn:microsoft.com/office/officeart/2005/8/layout/lProcess1"/>
    <dgm:cxn modelId="{93705EB7-47A9-495F-8C48-38249FF1B2DD}" type="presOf" srcId="{583D06A8-69A5-45E9-B43F-F4EFD52E250C}" destId="{3600C6F7-EC59-4AED-881A-C7ACAE5CE7AB}" srcOrd="0" destOrd="0" presId="urn:microsoft.com/office/officeart/2005/8/layout/lProcess1"/>
    <dgm:cxn modelId="{DE6A6DBA-66EA-4667-96EF-78DFA47D2CC4}" type="presOf" srcId="{99C6B557-48BE-4711-AD48-46068EA66FFB}" destId="{220361D5-4666-48AA-84E9-8974C24CD4EE}" srcOrd="0" destOrd="0" presId="urn:microsoft.com/office/officeart/2005/8/layout/lProcess1"/>
    <dgm:cxn modelId="{BC0662BC-B578-458F-BF2E-82EA04C07AC5}" srcId="{29071CC7-DB3A-4F5B-9A21-319CDE9F48C9}" destId="{79A03D34-DC3F-4761-AB9A-99FB755A011D}" srcOrd="3" destOrd="0" parTransId="{DC8E2404-9768-4189-9503-73077ADAC7DF}" sibTransId="{E4674AA8-33B1-4B26-9DA6-C53281BAD6EF}"/>
    <dgm:cxn modelId="{4BCA49BC-CDD0-4584-A004-310E0778CDD0}" srcId="{0210C3D4-DEA1-468F-9748-BB40C9D41A78}" destId="{9BCA687A-232C-4867-B145-4D216BF56E9E}" srcOrd="1" destOrd="0" parTransId="{06E7B74D-B697-4072-81D9-A0908E53D02F}" sibTransId="{1BECD135-76CE-46F2-A57A-4AC8DDFE07CF}"/>
    <dgm:cxn modelId="{506941BD-046E-4373-9777-3F8C1C0AB1E2}" type="presOf" srcId="{CFFF56C6-AF83-4C5F-9388-ABDD73FDC60B}" destId="{4B2778BB-3766-4D33-9942-28E20907B7D5}" srcOrd="0" destOrd="0" presId="urn:microsoft.com/office/officeart/2005/8/layout/lProcess1"/>
    <dgm:cxn modelId="{0631BFC2-3880-4A77-990F-4EC0C6205EB4}" type="presOf" srcId="{AAF0B53F-BEB8-4ADE-AE24-1AA57C43812A}" destId="{51B0C33E-253E-4F71-BDB4-3DF8F133E096}" srcOrd="0" destOrd="0" presId="urn:microsoft.com/office/officeart/2005/8/layout/lProcess1"/>
    <dgm:cxn modelId="{3B2FBEC5-0345-4E4F-A4CF-B283C7D52F9B}" type="presOf" srcId="{D908BF8C-523E-4F26-95AB-8381DDB7CFAF}" destId="{E115C5BF-CD9B-456A-BC43-DDB9D4FB1197}" srcOrd="0" destOrd="0" presId="urn:microsoft.com/office/officeart/2005/8/layout/lProcess1"/>
    <dgm:cxn modelId="{B235D5C7-0BF7-46D2-BF89-E1EFB6C65F45}" type="presOf" srcId="{06DAA135-8315-4E21-A0AA-0FC891CDA1EE}" destId="{4E51B0C3-51CF-4363-8632-C953BAD0B109}" srcOrd="0" destOrd="0" presId="urn:microsoft.com/office/officeart/2005/8/layout/lProcess1"/>
    <dgm:cxn modelId="{BA367BCD-2498-4509-A38D-E3129C8C6CC4}" type="presOf" srcId="{9AE9E124-E3CE-441E-BB27-CA10753E4822}" destId="{4C92DEFF-ED02-4E84-A38B-B33C9752BF3A}" srcOrd="0" destOrd="0" presId="urn:microsoft.com/office/officeart/2005/8/layout/lProcess1"/>
    <dgm:cxn modelId="{221376CE-51A7-422A-BEA6-6DA72D7EEAC7}" type="presOf" srcId="{EAD5A569-F304-42F7-B375-8DAD4F8F5887}" destId="{AD3FBA86-9E54-44E9-BB5C-287BAD63BFCF}" srcOrd="0" destOrd="0" presId="urn:microsoft.com/office/officeart/2005/8/layout/lProcess1"/>
    <dgm:cxn modelId="{DC8ECDCE-C18C-4C07-A98E-231C4DD63342}" type="presOf" srcId="{9FF2D784-224C-401A-8EED-E7ADF6782884}" destId="{123F574E-AD74-497F-B182-4BCA7F831F2E}" srcOrd="0" destOrd="0" presId="urn:microsoft.com/office/officeart/2005/8/layout/lProcess1"/>
    <dgm:cxn modelId="{F9C945CF-2F8D-4DA1-85C2-DE00AAE53FB8}" type="presOf" srcId="{04558E15-12B6-4AA0-988A-331C39D54170}" destId="{DB9B2309-F2A5-4181-B169-3531B4D573E5}" srcOrd="0" destOrd="0" presId="urn:microsoft.com/office/officeart/2005/8/layout/lProcess1"/>
    <dgm:cxn modelId="{08F5ADD0-83AB-415C-BD8C-AC4E282BE9C4}" type="presOf" srcId="{499C87AF-6012-4B2A-B987-D38860E57863}" destId="{12A43618-5D6E-44F1-B0A3-687225A3CAC7}" srcOrd="0" destOrd="0" presId="urn:microsoft.com/office/officeart/2005/8/layout/lProcess1"/>
    <dgm:cxn modelId="{9C6D5DD1-D623-411B-BDDC-8E361AE18053}" type="presOf" srcId="{0210C3D4-DEA1-468F-9748-BB40C9D41A78}" destId="{635CCCE9-1B0E-4040-A153-CBE4D3C913DB}" srcOrd="0" destOrd="0" presId="urn:microsoft.com/office/officeart/2005/8/layout/lProcess1"/>
    <dgm:cxn modelId="{EF58E4D1-84CD-49A2-8DBF-436B148DA52B}" srcId="{6A91D3C7-B6C4-4FB1-BDE0-72487DD6C9F5}" destId="{4721485C-9030-47C7-9EA8-5B65ABB902C7}" srcOrd="3" destOrd="0" parTransId="{B469ECB6-5335-457D-82B3-B13881C2E174}" sibTransId="{B3F6B302-9FAB-4487-B7C2-9C6F9C5A3D86}"/>
    <dgm:cxn modelId="{5A9114D2-6316-45E9-A893-D126D2E9CE2B}" type="presOf" srcId="{3CA302FC-D8E6-4155-92AF-ECAFB71FA247}" destId="{88E66CE6-EA67-48B9-A6AB-33D6926751C3}" srcOrd="0" destOrd="0" presId="urn:microsoft.com/office/officeart/2005/8/layout/lProcess1"/>
    <dgm:cxn modelId="{D56015D2-2625-43DD-880D-7EC467BD9FE4}" srcId="{6A91D3C7-B6C4-4FB1-BDE0-72487DD6C9F5}" destId="{9B47D35E-8A94-4FCB-92E3-62A047CBF78E}" srcOrd="0" destOrd="0" parTransId="{91500ED5-8B34-48A7-A2C7-CF0952EEBFCB}" sibTransId="{54B62B4C-46E2-4AE7-88E2-B07F259EDFE3}"/>
    <dgm:cxn modelId="{5AD082D3-3207-4446-9771-D7A1A4B3EE57}" type="presOf" srcId="{8C1087DC-4942-4206-B746-EED89F316EA3}" destId="{03451295-D035-4498-8C0C-CE32CF6D9F14}" srcOrd="0" destOrd="0" presId="urn:microsoft.com/office/officeart/2005/8/layout/lProcess1"/>
    <dgm:cxn modelId="{2BA228D5-683D-4ACC-95B4-D5A93BE9C529}" srcId="{9B47D35E-8A94-4FCB-92E3-62A047CBF78E}" destId="{AA89FD93-0629-4959-B5E6-4A389A8E1997}" srcOrd="2" destOrd="0" parTransId="{28B9F840-93B2-4254-B6E3-BA987ECE6747}" sibTransId="{FB20953E-F282-4A3C-B063-A866A178B4FC}"/>
    <dgm:cxn modelId="{A1CC85D7-081C-44DC-9EDC-1D9714986CE6}" type="presOf" srcId="{4436F5D3-0EF7-4A0E-8849-DF6C0CC7DC4C}" destId="{4F6CC536-9845-448C-8EB5-DD1B57A50FAB}" srcOrd="0" destOrd="0" presId="urn:microsoft.com/office/officeart/2005/8/layout/lProcess1"/>
    <dgm:cxn modelId="{966598D8-FC1F-4B16-B63E-A6D869C9CAAB}" type="presOf" srcId="{AA89FD93-0629-4959-B5E6-4A389A8E1997}" destId="{20B49331-22B8-4365-B4B9-353A3E3A66CF}" srcOrd="0" destOrd="0" presId="urn:microsoft.com/office/officeart/2005/8/layout/lProcess1"/>
    <dgm:cxn modelId="{BCCBA9D8-41B5-4614-8EDC-7C7DCD727B90}" type="presOf" srcId="{3F61A224-7BD7-4835-8B02-F8079BC3EDE4}" destId="{9A5E563D-93D8-430F-B3DA-EDD8EC48A76D}" srcOrd="0" destOrd="0" presId="urn:microsoft.com/office/officeart/2005/8/layout/lProcess1"/>
    <dgm:cxn modelId="{923FD5D8-9975-4945-BEA8-7B5E2210099A}" srcId="{4721485C-9030-47C7-9EA8-5B65ABB902C7}" destId="{2A1DF14A-BD02-4F78-A2C7-7448FDB8ABC9}" srcOrd="5" destOrd="0" parTransId="{40DFE53E-3D2F-4FFD-B6E0-0269DCEE1072}" sibTransId="{42F03BA0-BBF2-48BC-9FAE-6DB0C359CD35}"/>
    <dgm:cxn modelId="{F13326D9-BE79-49A9-9C35-818D58D39803}" srcId="{6A91D3C7-B6C4-4FB1-BDE0-72487DD6C9F5}" destId="{79528A8F-2A58-412B-9A08-80200729BE1B}" srcOrd="1" destOrd="0" parTransId="{32912F42-3452-4ECC-BB20-61E90C2D91EE}" sibTransId="{5B0F66FE-2D09-42E3-BBDE-FC1DDC546E0E}"/>
    <dgm:cxn modelId="{AEC24BDA-2A6A-47F3-9DBA-0B05D3701EBF}" srcId="{6A91D3C7-B6C4-4FB1-BDE0-72487DD6C9F5}" destId="{29071CC7-DB3A-4F5B-9A21-319CDE9F48C9}" srcOrd="5" destOrd="0" parTransId="{C990D590-FE21-4558-B372-6F7057293FB4}" sibTransId="{3A8D9F57-5BA5-44E8-9C2B-8964ADBA23A3}"/>
    <dgm:cxn modelId="{1BF899DE-B8EB-4C0A-9496-9DEC3BDDF6DC}" type="presOf" srcId="{2BE5FE4E-53DB-421D-8CF1-026D058DD73A}" destId="{8C43DBF6-4995-406C-8E53-D1F9DC502633}" srcOrd="0" destOrd="0" presId="urn:microsoft.com/office/officeart/2005/8/layout/lProcess1"/>
    <dgm:cxn modelId="{66D12DE0-A992-424B-8173-D6F76419B56C}" type="presOf" srcId="{4721485C-9030-47C7-9EA8-5B65ABB902C7}" destId="{0926AAC0-C184-4553-8AD0-BECE342B4397}" srcOrd="0" destOrd="0" presId="urn:microsoft.com/office/officeart/2005/8/layout/lProcess1"/>
    <dgm:cxn modelId="{F31E78E5-69DF-4E7B-BFF4-6901724A8D7A}" type="presOf" srcId="{4535F78A-AB24-4690-8EF6-3BE2AC210164}" destId="{11B01068-4C0E-4754-AE33-3B4BEF2B7205}" srcOrd="0" destOrd="0" presId="urn:microsoft.com/office/officeart/2005/8/layout/lProcess1"/>
    <dgm:cxn modelId="{981FDDE5-E9F6-4A08-B6B6-B6D3D0C11D67}" type="presOf" srcId="{F5806F24-4B43-46B0-A25E-228C034D959B}" destId="{7B2B4CB9-C0F0-4788-8B6B-FA715BCEA304}" srcOrd="0" destOrd="0" presId="urn:microsoft.com/office/officeart/2005/8/layout/lProcess1"/>
    <dgm:cxn modelId="{E9F03BE6-1B64-4B2B-BACF-8F612F9DF9D7}" type="presOf" srcId="{9B47D35E-8A94-4FCB-92E3-62A047CBF78E}" destId="{A9EA127A-4EC5-4093-96A6-E6E664AED660}" srcOrd="0" destOrd="0" presId="urn:microsoft.com/office/officeart/2005/8/layout/lProcess1"/>
    <dgm:cxn modelId="{B17E7DE7-8B9E-4EB8-8BA6-61D84260D60F}" srcId="{6A91D3C7-B6C4-4FB1-BDE0-72487DD6C9F5}" destId="{0210C3D4-DEA1-468F-9748-BB40C9D41A78}" srcOrd="2" destOrd="0" parTransId="{0DA05914-7F0F-442B-ACF1-8F67ED9E66AD}" sibTransId="{8FB92647-E60C-4F66-B9AC-193E89410738}"/>
    <dgm:cxn modelId="{9A5ECCEB-319C-47F8-9C1F-EDBF5C1A02E7}" type="presOf" srcId="{8A0D39FA-5211-4E88-A4F9-31DE8D9F7F91}" destId="{25E8B776-3ADC-4BCA-9DE3-F519541FB1B0}" srcOrd="0" destOrd="0" presId="urn:microsoft.com/office/officeart/2005/8/layout/lProcess1"/>
    <dgm:cxn modelId="{FA9527EC-670F-4E7D-AA86-C634D601C655}" type="presOf" srcId="{8FB84E85-5432-4DFF-B6F4-74C5FED628C6}" destId="{C6C08FE7-275F-4724-9438-DBFB3E609720}" srcOrd="0" destOrd="0" presId="urn:microsoft.com/office/officeart/2005/8/layout/lProcess1"/>
    <dgm:cxn modelId="{B85102F0-19C9-4B10-99A8-F11999F25787}" type="presOf" srcId="{B5382647-C60A-46BB-9102-2741EA137B1C}" destId="{26220C29-B13B-40A2-820C-71703CD37893}" srcOrd="0" destOrd="0" presId="urn:microsoft.com/office/officeart/2005/8/layout/lProcess1"/>
    <dgm:cxn modelId="{0B0DD1F0-B80F-4E69-A59E-4A9F04939CB4}" type="presOf" srcId="{36156030-DBE2-462F-A7A5-6BA650F63160}" destId="{2B71AFE9-7AB7-49F9-8A19-AF8CCAC2DB8B}" srcOrd="0" destOrd="0" presId="urn:microsoft.com/office/officeart/2005/8/layout/lProcess1"/>
    <dgm:cxn modelId="{DE05BCF2-8807-42D8-B0AB-87EA8B86250C}" type="presOf" srcId="{FB20953E-F282-4A3C-B063-A866A178B4FC}" destId="{EB22BCD5-8E96-4DA3-A760-7C2FBB5F2545}" srcOrd="0" destOrd="0" presId="urn:microsoft.com/office/officeart/2005/8/layout/lProcess1"/>
    <dgm:cxn modelId="{97FF35F6-C627-4A8E-B52F-9B3580428304}" type="presOf" srcId="{4A8745A0-51ED-4A59-A715-255BB40D4C49}" destId="{97558F66-8237-4F30-9E24-C2D3B6A5500D}" srcOrd="0" destOrd="0" presId="urn:microsoft.com/office/officeart/2005/8/layout/lProcess1"/>
    <dgm:cxn modelId="{68EE0AF7-9AF9-4A8A-A4FF-8CAA1079F168}" type="presOf" srcId="{60EE5E44-2D41-49DA-BB79-A3A8EAA65FA6}" destId="{567DEBFE-311D-4733-9888-B2D7CB711E2C}" srcOrd="0" destOrd="0" presId="urn:microsoft.com/office/officeart/2005/8/layout/lProcess1"/>
    <dgm:cxn modelId="{42B160FA-1C92-4D9E-81F7-6BED869EBDF3}" srcId="{9B47D35E-8A94-4FCB-92E3-62A047CBF78E}" destId="{1EAA8109-2C73-4119-9929-0618219E9B52}" srcOrd="4" destOrd="0" parTransId="{80039250-421C-4700-8A6B-CFAB15DB3577}" sibTransId="{82C77ED5-C9F0-4128-85EE-DB4C2F030138}"/>
    <dgm:cxn modelId="{ACB6C9C5-1D3C-4FA1-872C-1CCD2EA548CC}" type="presParOf" srcId="{F9191913-C8AA-4C8C-8B56-D4725BCA7C94}" destId="{4BB7C98D-348C-4A78-B56E-1BE23E2CD390}" srcOrd="0" destOrd="0" presId="urn:microsoft.com/office/officeart/2005/8/layout/lProcess1"/>
    <dgm:cxn modelId="{ABC051C0-E595-4767-9D3A-A29EE0AE91BF}" type="presParOf" srcId="{4BB7C98D-348C-4A78-B56E-1BE23E2CD390}" destId="{A9EA127A-4EC5-4093-96A6-E6E664AED660}" srcOrd="0" destOrd="0" presId="urn:microsoft.com/office/officeart/2005/8/layout/lProcess1"/>
    <dgm:cxn modelId="{A567A12A-1D48-43EE-9CE2-05D44F297CE3}" type="presParOf" srcId="{4BB7C98D-348C-4A78-B56E-1BE23E2CD390}" destId="{E7BC5006-A79C-41E6-9F73-001FFA6CC07F}" srcOrd="1" destOrd="0" presId="urn:microsoft.com/office/officeart/2005/8/layout/lProcess1"/>
    <dgm:cxn modelId="{7BBA9D08-7897-4828-9DBB-C8F64E8A732A}" type="presParOf" srcId="{4BB7C98D-348C-4A78-B56E-1BE23E2CD390}" destId="{CABD4E30-6C1D-466C-B56C-67391BEC4E7C}" srcOrd="2" destOrd="0" presId="urn:microsoft.com/office/officeart/2005/8/layout/lProcess1"/>
    <dgm:cxn modelId="{AF6C1E27-E4EB-4DFE-8484-DDC61D5D2A16}" type="presParOf" srcId="{4BB7C98D-348C-4A78-B56E-1BE23E2CD390}" destId="{32524085-7762-4FD1-BD59-644EAE87FA24}" srcOrd="3" destOrd="0" presId="urn:microsoft.com/office/officeart/2005/8/layout/lProcess1"/>
    <dgm:cxn modelId="{0847864B-F2CC-4424-87BA-7589D5DB35FD}" type="presParOf" srcId="{4BB7C98D-348C-4A78-B56E-1BE23E2CD390}" destId="{B822A932-160B-4FE0-AF7B-6375FCC2AFC0}" srcOrd="4" destOrd="0" presId="urn:microsoft.com/office/officeart/2005/8/layout/lProcess1"/>
    <dgm:cxn modelId="{5010FFD8-F6B7-4F5B-BBC9-D96BB64FF4BA}" type="presParOf" srcId="{4BB7C98D-348C-4A78-B56E-1BE23E2CD390}" destId="{325F0E82-F84F-4995-B0E0-D3AA0678FD60}" srcOrd="5" destOrd="0" presId="urn:microsoft.com/office/officeart/2005/8/layout/lProcess1"/>
    <dgm:cxn modelId="{8DEB991F-2F09-4A7E-BE61-81322693DFD7}" type="presParOf" srcId="{4BB7C98D-348C-4A78-B56E-1BE23E2CD390}" destId="{20B49331-22B8-4365-B4B9-353A3E3A66CF}" srcOrd="6" destOrd="0" presId="urn:microsoft.com/office/officeart/2005/8/layout/lProcess1"/>
    <dgm:cxn modelId="{B7C46830-ACE3-412D-AE3A-5F9ED5A784C1}" type="presParOf" srcId="{4BB7C98D-348C-4A78-B56E-1BE23E2CD390}" destId="{EB22BCD5-8E96-4DA3-A760-7C2FBB5F2545}" srcOrd="7" destOrd="0" presId="urn:microsoft.com/office/officeart/2005/8/layout/lProcess1"/>
    <dgm:cxn modelId="{78E7B005-5B1A-490A-AB49-DF73D5B0083D}" type="presParOf" srcId="{4BB7C98D-348C-4A78-B56E-1BE23E2CD390}" destId="{ED5A4128-9759-4D83-9BDD-D223AC78F5C1}" srcOrd="8" destOrd="0" presId="urn:microsoft.com/office/officeart/2005/8/layout/lProcess1"/>
    <dgm:cxn modelId="{1DF55863-8898-419E-BE3B-00E92153324E}" type="presParOf" srcId="{4BB7C98D-348C-4A78-B56E-1BE23E2CD390}" destId="{63BB3A2D-3A64-4F08-803E-954AD1DDD22D}" srcOrd="9" destOrd="0" presId="urn:microsoft.com/office/officeart/2005/8/layout/lProcess1"/>
    <dgm:cxn modelId="{C332A986-AA3D-4E62-B130-1AC9ADD2BD31}" type="presParOf" srcId="{4BB7C98D-348C-4A78-B56E-1BE23E2CD390}" destId="{D791C068-6110-4A50-9839-E3EF409CBE51}" srcOrd="10" destOrd="0" presId="urn:microsoft.com/office/officeart/2005/8/layout/lProcess1"/>
    <dgm:cxn modelId="{FB0DD814-4DEA-4353-A992-3FEC17E7360B}" type="presParOf" srcId="{4BB7C98D-348C-4A78-B56E-1BE23E2CD390}" destId="{E4F77F6F-958E-409E-B2DD-4DB4E9ED97F6}" srcOrd="11" destOrd="0" presId="urn:microsoft.com/office/officeart/2005/8/layout/lProcess1"/>
    <dgm:cxn modelId="{8C4B4FA5-9C96-4FB0-8626-758D9BB20E64}" type="presParOf" srcId="{4BB7C98D-348C-4A78-B56E-1BE23E2CD390}" destId="{03451295-D035-4498-8C0C-CE32CF6D9F14}" srcOrd="12" destOrd="0" presId="urn:microsoft.com/office/officeart/2005/8/layout/lProcess1"/>
    <dgm:cxn modelId="{F026A569-4710-429A-B09F-BE778438EC1D}" type="presParOf" srcId="{F9191913-C8AA-4C8C-8B56-D4725BCA7C94}" destId="{123EB07E-FB9D-48D4-A459-86B7485C8933}" srcOrd="1" destOrd="0" presId="urn:microsoft.com/office/officeart/2005/8/layout/lProcess1"/>
    <dgm:cxn modelId="{4C816A14-20D3-4F61-806E-354D60687F58}" type="presParOf" srcId="{F9191913-C8AA-4C8C-8B56-D4725BCA7C94}" destId="{10217B94-78EA-4494-8D30-C44741E20D9C}" srcOrd="2" destOrd="0" presId="urn:microsoft.com/office/officeart/2005/8/layout/lProcess1"/>
    <dgm:cxn modelId="{23FD93F7-B8FF-4F90-BF2D-9F91BFC5CBB3}" type="presParOf" srcId="{10217B94-78EA-4494-8D30-C44741E20D9C}" destId="{8D8C5949-B581-4E8F-8463-9534F7C51350}" srcOrd="0" destOrd="0" presId="urn:microsoft.com/office/officeart/2005/8/layout/lProcess1"/>
    <dgm:cxn modelId="{910EF410-523F-422D-B7D4-82DCB19719DE}" type="presParOf" srcId="{10217B94-78EA-4494-8D30-C44741E20D9C}" destId="{AC5018AE-B721-4BA0-ABF8-3F47FF2BA0F6}" srcOrd="1" destOrd="0" presId="urn:microsoft.com/office/officeart/2005/8/layout/lProcess1"/>
    <dgm:cxn modelId="{349E912D-E9B0-4D34-B04A-D6F0CF8C35A4}" type="presParOf" srcId="{10217B94-78EA-4494-8D30-C44741E20D9C}" destId="{8C43DBF6-4995-406C-8E53-D1F9DC502633}" srcOrd="2" destOrd="0" presId="urn:microsoft.com/office/officeart/2005/8/layout/lProcess1"/>
    <dgm:cxn modelId="{EA06AE15-6BB8-4295-A3EF-1C1188FB4BCF}" type="presParOf" srcId="{10217B94-78EA-4494-8D30-C44741E20D9C}" destId="{47D844AD-81D5-4439-8436-115038367ACC}" srcOrd="3" destOrd="0" presId="urn:microsoft.com/office/officeart/2005/8/layout/lProcess1"/>
    <dgm:cxn modelId="{2ADBE43C-6EE5-416C-9F72-AA3B80364610}" type="presParOf" srcId="{10217B94-78EA-4494-8D30-C44741E20D9C}" destId="{4BE9BC72-ABF1-42D7-9789-36286EE09201}" srcOrd="4" destOrd="0" presId="urn:microsoft.com/office/officeart/2005/8/layout/lProcess1"/>
    <dgm:cxn modelId="{476A7044-7667-4944-A795-30E564F847E1}" type="presParOf" srcId="{10217B94-78EA-4494-8D30-C44741E20D9C}" destId="{CE3BA644-D99B-4BB5-BF24-C4CD5803320B}" srcOrd="5" destOrd="0" presId="urn:microsoft.com/office/officeart/2005/8/layout/lProcess1"/>
    <dgm:cxn modelId="{75CBADFF-F399-47CE-AAED-4941BB826F83}" type="presParOf" srcId="{10217B94-78EA-4494-8D30-C44741E20D9C}" destId="{4F6CC536-9845-448C-8EB5-DD1B57A50FAB}" srcOrd="6" destOrd="0" presId="urn:microsoft.com/office/officeart/2005/8/layout/lProcess1"/>
    <dgm:cxn modelId="{AD9FE4ED-ABEF-4D18-AC02-4F52342C9EBD}" type="presParOf" srcId="{10217B94-78EA-4494-8D30-C44741E20D9C}" destId="{3600C6F7-EC59-4AED-881A-C7ACAE5CE7AB}" srcOrd="7" destOrd="0" presId="urn:microsoft.com/office/officeart/2005/8/layout/lProcess1"/>
    <dgm:cxn modelId="{6721B37C-DFD8-4F17-B639-704456B5A1EF}" type="presParOf" srcId="{10217B94-78EA-4494-8D30-C44741E20D9C}" destId="{99078357-ED3C-46A5-A604-BF44CA90180F}" srcOrd="8" destOrd="0" presId="urn:microsoft.com/office/officeart/2005/8/layout/lProcess1"/>
    <dgm:cxn modelId="{926B023B-A9ED-40EC-A0B8-D5F7179AF9E7}" type="presParOf" srcId="{10217B94-78EA-4494-8D30-C44741E20D9C}" destId="{7B694F85-27EF-465F-9B82-45ACD4D78683}" srcOrd="9" destOrd="0" presId="urn:microsoft.com/office/officeart/2005/8/layout/lProcess1"/>
    <dgm:cxn modelId="{416A9D2D-2933-428C-A8BE-A479E69D9F53}" type="presParOf" srcId="{10217B94-78EA-4494-8D30-C44741E20D9C}" destId="{CA5DC4BE-2284-4A1F-B051-574264531568}" srcOrd="10" destOrd="0" presId="urn:microsoft.com/office/officeart/2005/8/layout/lProcess1"/>
    <dgm:cxn modelId="{07BF1417-6B18-44F2-99E8-199705131AB8}" type="presParOf" srcId="{10217B94-78EA-4494-8D30-C44741E20D9C}" destId="{DB9B2309-F2A5-4181-B169-3531B4D573E5}" srcOrd="11" destOrd="0" presId="urn:microsoft.com/office/officeart/2005/8/layout/lProcess1"/>
    <dgm:cxn modelId="{DD849503-167B-417A-9B08-CFB8F3280323}" type="presParOf" srcId="{10217B94-78EA-4494-8D30-C44741E20D9C}" destId="{DB803CD6-63B8-4D45-AD81-C1632BD753F4}" srcOrd="12" destOrd="0" presId="urn:microsoft.com/office/officeart/2005/8/layout/lProcess1"/>
    <dgm:cxn modelId="{47513F98-BC77-4794-A3E2-B19DE10065A3}" type="presParOf" srcId="{F9191913-C8AA-4C8C-8B56-D4725BCA7C94}" destId="{C9ECE9E2-3173-494C-9E2D-E10604EE199F}" srcOrd="3" destOrd="0" presId="urn:microsoft.com/office/officeart/2005/8/layout/lProcess1"/>
    <dgm:cxn modelId="{B29DCB8B-CB49-4694-B445-88F103D3F77D}" type="presParOf" srcId="{F9191913-C8AA-4C8C-8B56-D4725BCA7C94}" destId="{A3969361-D5E2-4082-83D9-5BB943F2CD72}" srcOrd="4" destOrd="0" presId="urn:microsoft.com/office/officeart/2005/8/layout/lProcess1"/>
    <dgm:cxn modelId="{E62BF4B1-6BE3-4A06-A1AA-EFFCE60225ED}" type="presParOf" srcId="{A3969361-D5E2-4082-83D9-5BB943F2CD72}" destId="{635CCCE9-1B0E-4040-A153-CBE4D3C913DB}" srcOrd="0" destOrd="0" presId="urn:microsoft.com/office/officeart/2005/8/layout/lProcess1"/>
    <dgm:cxn modelId="{E91D44A4-B156-413E-A022-F20AE322821B}" type="presParOf" srcId="{A3969361-D5E2-4082-83D9-5BB943F2CD72}" destId="{12A43618-5D6E-44F1-B0A3-687225A3CAC7}" srcOrd="1" destOrd="0" presId="urn:microsoft.com/office/officeart/2005/8/layout/lProcess1"/>
    <dgm:cxn modelId="{4641F3F1-FD1F-474B-B1A4-6519A5C63080}" type="presParOf" srcId="{A3969361-D5E2-4082-83D9-5BB943F2CD72}" destId="{81173761-A31E-4B2C-93F3-B50F6A8BD1F7}" srcOrd="2" destOrd="0" presId="urn:microsoft.com/office/officeart/2005/8/layout/lProcess1"/>
    <dgm:cxn modelId="{CF5AD3C3-989A-4B92-99A1-7E39681D03AA}" type="presParOf" srcId="{A3969361-D5E2-4082-83D9-5BB943F2CD72}" destId="{EB3943AC-479F-4557-BD73-24517EDE6A59}" srcOrd="3" destOrd="0" presId="urn:microsoft.com/office/officeart/2005/8/layout/lProcess1"/>
    <dgm:cxn modelId="{516AB5F5-A74E-4F0B-B593-989471332638}" type="presParOf" srcId="{A3969361-D5E2-4082-83D9-5BB943F2CD72}" destId="{D7C2B113-6281-41BC-B6C2-A08186255A48}" srcOrd="4" destOrd="0" presId="urn:microsoft.com/office/officeart/2005/8/layout/lProcess1"/>
    <dgm:cxn modelId="{A6F371B2-FE9F-420D-8D98-BF6FDB5734B3}" type="presParOf" srcId="{A3969361-D5E2-4082-83D9-5BB943F2CD72}" destId="{595E07E1-0437-4B34-BB28-0652CF42C84A}" srcOrd="5" destOrd="0" presId="urn:microsoft.com/office/officeart/2005/8/layout/lProcess1"/>
    <dgm:cxn modelId="{7A8D79FF-39C8-4843-907D-D7F9B69AF5A0}" type="presParOf" srcId="{A3969361-D5E2-4082-83D9-5BB943F2CD72}" destId="{E115C5BF-CD9B-456A-BC43-DDB9D4FB1197}" srcOrd="6" destOrd="0" presId="urn:microsoft.com/office/officeart/2005/8/layout/lProcess1"/>
    <dgm:cxn modelId="{1ED240D3-AD4D-4017-8987-781FF00A2187}" type="presParOf" srcId="{A3969361-D5E2-4082-83D9-5BB943F2CD72}" destId="{60354237-8576-437A-9F7B-4DB2394D461E}" srcOrd="7" destOrd="0" presId="urn:microsoft.com/office/officeart/2005/8/layout/lProcess1"/>
    <dgm:cxn modelId="{3EF54CEC-A65C-4B0C-84C9-08AFF1D6DD64}" type="presParOf" srcId="{A3969361-D5E2-4082-83D9-5BB943F2CD72}" destId="{6851588D-1934-4E38-8E31-08BF07CEEAD0}" srcOrd="8" destOrd="0" presId="urn:microsoft.com/office/officeart/2005/8/layout/lProcess1"/>
    <dgm:cxn modelId="{F0558CD3-9217-40C9-BC7F-3FBA28AD616C}" type="presParOf" srcId="{A3969361-D5E2-4082-83D9-5BB943F2CD72}" destId="{ACBBF8BA-3308-4A91-AC9F-FADD296105F5}" srcOrd="9" destOrd="0" presId="urn:microsoft.com/office/officeart/2005/8/layout/lProcess1"/>
    <dgm:cxn modelId="{EA3A3AF6-538D-4BBE-BFCF-B7DA806A7FD8}" type="presParOf" srcId="{A3969361-D5E2-4082-83D9-5BB943F2CD72}" destId="{88E66CE6-EA67-48B9-A6AB-33D6926751C3}" srcOrd="10" destOrd="0" presId="urn:microsoft.com/office/officeart/2005/8/layout/lProcess1"/>
    <dgm:cxn modelId="{52088DEC-3877-4DD8-8AE2-DB6EF06DB3C6}" type="presParOf" srcId="{A3969361-D5E2-4082-83D9-5BB943F2CD72}" destId="{2E9AFE80-4D17-4B89-9F33-6B607F788CAF}" srcOrd="11" destOrd="0" presId="urn:microsoft.com/office/officeart/2005/8/layout/lProcess1"/>
    <dgm:cxn modelId="{125C39B0-36FD-4C2D-9BA5-9C4A305C6725}" type="presParOf" srcId="{A3969361-D5E2-4082-83D9-5BB943F2CD72}" destId="{567DEBFE-311D-4733-9888-B2D7CB711E2C}" srcOrd="12" destOrd="0" presId="urn:microsoft.com/office/officeart/2005/8/layout/lProcess1"/>
    <dgm:cxn modelId="{925F9C1D-2A60-43A2-8FF8-A7E4A1D82375}" type="presParOf" srcId="{F9191913-C8AA-4C8C-8B56-D4725BCA7C94}" destId="{2E377C0B-FB90-4748-816B-BD5EF2DFC2D5}" srcOrd="5" destOrd="0" presId="urn:microsoft.com/office/officeart/2005/8/layout/lProcess1"/>
    <dgm:cxn modelId="{CF0C89A3-843F-4C95-8D33-73E03948D6C4}" type="presParOf" srcId="{F9191913-C8AA-4C8C-8B56-D4725BCA7C94}" destId="{7409052D-4352-4E90-9580-D4DF6FB46B1D}" srcOrd="6" destOrd="0" presId="urn:microsoft.com/office/officeart/2005/8/layout/lProcess1"/>
    <dgm:cxn modelId="{DE4D2A56-D6C4-4569-943B-A486CFB15647}" type="presParOf" srcId="{7409052D-4352-4E90-9580-D4DF6FB46B1D}" destId="{0926AAC0-C184-4553-8AD0-BECE342B4397}" srcOrd="0" destOrd="0" presId="urn:microsoft.com/office/officeart/2005/8/layout/lProcess1"/>
    <dgm:cxn modelId="{E4632B3B-EE43-450F-8CB8-1DAD10D795BD}" type="presParOf" srcId="{7409052D-4352-4E90-9580-D4DF6FB46B1D}" destId="{123F574E-AD74-497F-B182-4BCA7F831F2E}" srcOrd="1" destOrd="0" presId="urn:microsoft.com/office/officeart/2005/8/layout/lProcess1"/>
    <dgm:cxn modelId="{250C6EC0-DB8A-426A-83BC-B38ACC7FE8B7}" type="presParOf" srcId="{7409052D-4352-4E90-9580-D4DF6FB46B1D}" destId="{C45325E4-6868-45A8-8A6F-5BB4D104B7E9}" srcOrd="2" destOrd="0" presId="urn:microsoft.com/office/officeart/2005/8/layout/lProcess1"/>
    <dgm:cxn modelId="{07C5E783-0251-4EE6-BB7C-D22D713EB67A}" type="presParOf" srcId="{7409052D-4352-4E90-9580-D4DF6FB46B1D}" destId="{C8D2550B-48E9-4A3A-B101-25D2A8DEF550}" srcOrd="3" destOrd="0" presId="urn:microsoft.com/office/officeart/2005/8/layout/lProcess1"/>
    <dgm:cxn modelId="{6CF7A4F3-E18F-4949-AD9E-EF577430894E}" type="presParOf" srcId="{7409052D-4352-4E90-9580-D4DF6FB46B1D}" destId="{D3B21812-B445-4A21-86A4-239D4086DAF4}" srcOrd="4" destOrd="0" presId="urn:microsoft.com/office/officeart/2005/8/layout/lProcess1"/>
    <dgm:cxn modelId="{4BB56815-9BDA-4079-BC18-CA5A27B86439}" type="presParOf" srcId="{7409052D-4352-4E90-9580-D4DF6FB46B1D}" destId="{573E127C-7A37-4781-BFAE-037841510F35}" srcOrd="5" destOrd="0" presId="urn:microsoft.com/office/officeart/2005/8/layout/lProcess1"/>
    <dgm:cxn modelId="{C3B29B07-6B89-45E5-8254-FD2700E9CB0D}" type="presParOf" srcId="{7409052D-4352-4E90-9580-D4DF6FB46B1D}" destId="{4C92DEFF-ED02-4E84-A38B-B33C9752BF3A}" srcOrd="6" destOrd="0" presId="urn:microsoft.com/office/officeart/2005/8/layout/lProcess1"/>
    <dgm:cxn modelId="{34D0F6C7-9007-43BE-81B3-4A615649C0C2}" type="presParOf" srcId="{7409052D-4352-4E90-9580-D4DF6FB46B1D}" destId="{A1143048-7D9B-454F-A475-0CA994E8B89C}" srcOrd="7" destOrd="0" presId="urn:microsoft.com/office/officeart/2005/8/layout/lProcess1"/>
    <dgm:cxn modelId="{0A8C5457-0A7D-486C-86BC-C5D60C689F90}" type="presParOf" srcId="{7409052D-4352-4E90-9580-D4DF6FB46B1D}" destId="{7BFF4E0F-CE22-42A9-8463-ED53C3FC4AC1}" srcOrd="8" destOrd="0" presId="urn:microsoft.com/office/officeart/2005/8/layout/lProcess1"/>
    <dgm:cxn modelId="{BC82077F-42C4-4967-864A-5718A133D6D4}" type="presParOf" srcId="{7409052D-4352-4E90-9580-D4DF6FB46B1D}" destId="{EF3E2107-3FE8-466F-8779-14A387E5DFB7}" srcOrd="9" destOrd="0" presId="urn:microsoft.com/office/officeart/2005/8/layout/lProcess1"/>
    <dgm:cxn modelId="{13FD4465-F23E-4949-9E35-553B2A41B232}" type="presParOf" srcId="{7409052D-4352-4E90-9580-D4DF6FB46B1D}" destId="{25E8B776-3ADC-4BCA-9DE3-F519541FB1B0}" srcOrd="10" destOrd="0" presId="urn:microsoft.com/office/officeart/2005/8/layout/lProcess1"/>
    <dgm:cxn modelId="{E58C7002-E1BB-44F9-BD12-46F6518AAAB6}" type="presParOf" srcId="{7409052D-4352-4E90-9580-D4DF6FB46B1D}" destId="{7C3BCE40-7ECB-468B-A826-051CFC779E0F}" srcOrd="11" destOrd="0" presId="urn:microsoft.com/office/officeart/2005/8/layout/lProcess1"/>
    <dgm:cxn modelId="{9C7D6EF6-DC41-441F-81D7-25317B8E864D}" type="presParOf" srcId="{7409052D-4352-4E90-9580-D4DF6FB46B1D}" destId="{6AD13045-3FDB-46C7-869A-F5D747FF0527}" srcOrd="12" destOrd="0" presId="urn:microsoft.com/office/officeart/2005/8/layout/lProcess1"/>
    <dgm:cxn modelId="{10A22BA4-0D0D-4FDC-A6DD-B50C3317C719}" type="presParOf" srcId="{F9191913-C8AA-4C8C-8B56-D4725BCA7C94}" destId="{6A700D4A-FCFF-43F5-B7CB-5C9CD198964E}" srcOrd="7" destOrd="0" presId="urn:microsoft.com/office/officeart/2005/8/layout/lProcess1"/>
    <dgm:cxn modelId="{B1342965-6C6A-4477-816A-0D0B9675F87D}" type="presParOf" srcId="{F9191913-C8AA-4C8C-8B56-D4725BCA7C94}" destId="{A556961C-99EF-4C2B-BBFC-2B018AD6AA20}" srcOrd="8" destOrd="0" presId="urn:microsoft.com/office/officeart/2005/8/layout/lProcess1"/>
    <dgm:cxn modelId="{D0BE593F-7F08-484F-A390-13753B42174E}" type="presParOf" srcId="{A556961C-99EF-4C2B-BBFC-2B018AD6AA20}" destId="{8711165A-668A-4781-B5D0-4B10821F0CC2}" srcOrd="0" destOrd="0" presId="urn:microsoft.com/office/officeart/2005/8/layout/lProcess1"/>
    <dgm:cxn modelId="{3FBC8067-6F46-42D3-AF5A-899D1E566B7B}" type="presParOf" srcId="{A556961C-99EF-4C2B-BBFC-2B018AD6AA20}" destId="{C6C08FE7-275F-4724-9438-DBFB3E609720}" srcOrd="1" destOrd="0" presId="urn:microsoft.com/office/officeart/2005/8/layout/lProcess1"/>
    <dgm:cxn modelId="{E6B48951-58C6-41FD-935A-27FE17652879}" type="presParOf" srcId="{A556961C-99EF-4C2B-BBFC-2B018AD6AA20}" destId="{51B0C33E-253E-4F71-BDB4-3DF8F133E096}" srcOrd="2" destOrd="0" presId="urn:microsoft.com/office/officeart/2005/8/layout/lProcess1"/>
    <dgm:cxn modelId="{A5D1383C-3BBA-4653-BF10-411D571A95BE}" type="presParOf" srcId="{A556961C-99EF-4C2B-BBFC-2B018AD6AA20}" destId="{30874187-0FA3-43F6-920C-51E55CC01DE6}" srcOrd="3" destOrd="0" presId="urn:microsoft.com/office/officeart/2005/8/layout/lProcess1"/>
    <dgm:cxn modelId="{D03E1B17-1812-403A-8F88-B738144599A8}" type="presParOf" srcId="{A556961C-99EF-4C2B-BBFC-2B018AD6AA20}" destId="{BA861D81-47EA-446C-ADEB-75C0AC72AF5E}" srcOrd="4" destOrd="0" presId="urn:microsoft.com/office/officeart/2005/8/layout/lProcess1"/>
    <dgm:cxn modelId="{15B01624-4206-4870-AAB6-265B9103A64B}" type="presParOf" srcId="{A556961C-99EF-4C2B-BBFC-2B018AD6AA20}" destId="{1E97A294-138A-41A2-8A44-9AD5F9A046D2}" srcOrd="5" destOrd="0" presId="urn:microsoft.com/office/officeart/2005/8/layout/lProcess1"/>
    <dgm:cxn modelId="{E488C1FF-AC0A-481E-B70A-275462AACBFA}" type="presParOf" srcId="{A556961C-99EF-4C2B-BBFC-2B018AD6AA20}" destId="{4DE17DC9-3AE9-42D2-9A40-7680746E1AB2}" srcOrd="6" destOrd="0" presId="urn:microsoft.com/office/officeart/2005/8/layout/lProcess1"/>
    <dgm:cxn modelId="{2087C5C9-48A0-46A7-8368-47A25BE7B295}" type="presParOf" srcId="{A556961C-99EF-4C2B-BBFC-2B018AD6AA20}" destId="{37B6DFD5-93AC-44AB-8FBC-C7CD8BCEB400}" srcOrd="7" destOrd="0" presId="urn:microsoft.com/office/officeart/2005/8/layout/lProcess1"/>
    <dgm:cxn modelId="{8D479AC2-0BB8-47DF-8468-4CBE8FD3FA81}" type="presParOf" srcId="{A556961C-99EF-4C2B-BBFC-2B018AD6AA20}" destId="{59BE379C-5D30-4CFA-8612-46E87C5D8925}" srcOrd="8" destOrd="0" presId="urn:microsoft.com/office/officeart/2005/8/layout/lProcess1"/>
    <dgm:cxn modelId="{72A22C67-A53A-475D-954F-D9F0E3BB2002}" type="presParOf" srcId="{A556961C-99EF-4C2B-BBFC-2B018AD6AA20}" destId="{4B2778BB-3766-4D33-9942-28E20907B7D5}" srcOrd="9" destOrd="0" presId="urn:microsoft.com/office/officeart/2005/8/layout/lProcess1"/>
    <dgm:cxn modelId="{EAC26811-FBE1-4971-8932-834D9705E147}" type="presParOf" srcId="{A556961C-99EF-4C2B-BBFC-2B018AD6AA20}" destId="{1DBEE7F6-9EB6-41F5-86D5-8CA58E0F0E85}" srcOrd="10" destOrd="0" presId="urn:microsoft.com/office/officeart/2005/8/layout/lProcess1"/>
    <dgm:cxn modelId="{44C248AE-C30B-44D5-AA5D-5174CC0A6F88}" type="presParOf" srcId="{A556961C-99EF-4C2B-BBFC-2B018AD6AA20}" destId="{696F10A0-12F6-40CB-820D-D848062FC0C9}" srcOrd="11" destOrd="0" presId="urn:microsoft.com/office/officeart/2005/8/layout/lProcess1"/>
    <dgm:cxn modelId="{0257F812-19C1-4951-88F0-5E8672690BAF}" type="presParOf" srcId="{A556961C-99EF-4C2B-BBFC-2B018AD6AA20}" destId="{2B71AFE9-7AB7-49F9-8A19-AF8CCAC2DB8B}" srcOrd="12" destOrd="0" presId="urn:microsoft.com/office/officeart/2005/8/layout/lProcess1"/>
    <dgm:cxn modelId="{5AE25BA9-5290-4D75-B276-7885CE73C207}" type="presParOf" srcId="{F9191913-C8AA-4C8C-8B56-D4725BCA7C94}" destId="{EFDC759A-A6FC-4DAA-A6C1-181E86B1F02C}" srcOrd="9" destOrd="0" presId="urn:microsoft.com/office/officeart/2005/8/layout/lProcess1"/>
    <dgm:cxn modelId="{06EE4C5B-E3D0-4497-B041-752A726FBD79}" type="presParOf" srcId="{F9191913-C8AA-4C8C-8B56-D4725BCA7C94}" destId="{575D901D-A92A-4FE5-BD57-ACAC34DAEFDF}" srcOrd="10" destOrd="0" presId="urn:microsoft.com/office/officeart/2005/8/layout/lProcess1"/>
    <dgm:cxn modelId="{B1640157-B1F7-465B-A46D-C3AB0B1FBE9B}" type="presParOf" srcId="{575D901D-A92A-4FE5-BD57-ACAC34DAEFDF}" destId="{165667D3-079E-4348-9C56-6F63A40AE55B}" srcOrd="0" destOrd="0" presId="urn:microsoft.com/office/officeart/2005/8/layout/lProcess1"/>
    <dgm:cxn modelId="{2DE19DBA-D605-487D-A785-CB43A05E58AF}" type="presParOf" srcId="{575D901D-A92A-4FE5-BD57-ACAC34DAEFDF}" destId="{7B2B4CB9-C0F0-4788-8B6B-FA715BCEA304}" srcOrd="1" destOrd="0" presId="urn:microsoft.com/office/officeart/2005/8/layout/lProcess1"/>
    <dgm:cxn modelId="{CFBE51B2-E780-4284-A1E8-98BF38069A4B}" type="presParOf" srcId="{575D901D-A92A-4FE5-BD57-ACAC34DAEFDF}" destId="{11B01068-4C0E-4754-AE33-3B4BEF2B7205}" srcOrd="2" destOrd="0" presId="urn:microsoft.com/office/officeart/2005/8/layout/lProcess1"/>
    <dgm:cxn modelId="{82A6951D-A6B7-41C6-BAEF-B07FA2760F11}" type="presParOf" srcId="{575D901D-A92A-4FE5-BD57-ACAC34DAEFDF}" destId="{D5341CE7-7564-40DE-A863-A1A735AC5F8C}" srcOrd="3" destOrd="0" presId="urn:microsoft.com/office/officeart/2005/8/layout/lProcess1"/>
    <dgm:cxn modelId="{752ED7A1-9828-44BF-901F-DD427B7CBE15}" type="presParOf" srcId="{575D901D-A92A-4FE5-BD57-ACAC34DAEFDF}" destId="{D8A0941C-666B-4059-9F0B-20CDC5CAE346}" srcOrd="4" destOrd="0" presId="urn:microsoft.com/office/officeart/2005/8/layout/lProcess1"/>
    <dgm:cxn modelId="{3E4D7E9C-8D80-4C33-97E9-869E99780F84}" type="presParOf" srcId="{575D901D-A92A-4FE5-BD57-ACAC34DAEFDF}" destId="{27CD26BD-6084-40C1-8F84-5D87B6F4A905}" srcOrd="5" destOrd="0" presId="urn:microsoft.com/office/officeart/2005/8/layout/lProcess1"/>
    <dgm:cxn modelId="{4D7910B0-6B51-42BD-9258-321833C369A2}" type="presParOf" srcId="{575D901D-A92A-4FE5-BD57-ACAC34DAEFDF}" destId="{E97009CA-7557-4963-B094-5B83DC43988D}" srcOrd="6" destOrd="0" presId="urn:microsoft.com/office/officeart/2005/8/layout/lProcess1"/>
    <dgm:cxn modelId="{69EED04D-09AE-4603-B695-54C94AF4A94B}" type="presParOf" srcId="{575D901D-A92A-4FE5-BD57-ACAC34DAEFDF}" destId="{FD5F82C0-5E99-4986-9D86-FCD933B7CC0F}" srcOrd="7" destOrd="0" presId="urn:microsoft.com/office/officeart/2005/8/layout/lProcess1"/>
    <dgm:cxn modelId="{2B7FEFCD-D444-40BC-81E5-C2DB27305341}" type="presParOf" srcId="{575D901D-A92A-4FE5-BD57-ACAC34DAEFDF}" destId="{B317B0BB-C006-4061-A8B8-A048BCCC5F72}" srcOrd="8" destOrd="0" presId="urn:microsoft.com/office/officeart/2005/8/layout/lProcess1"/>
    <dgm:cxn modelId="{BDE1890C-5EFA-43EB-BAC6-1B55D8B9744F}" type="presParOf" srcId="{575D901D-A92A-4FE5-BD57-ACAC34DAEFDF}" destId="{BCF9B7FD-5F73-4D80-9B1E-2250BFCB4FEA}" srcOrd="9" destOrd="0" presId="urn:microsoft.com/office/officeart/2005/8/layout/lProcess1"/>
    <dgm:cxn modelId="{A4337096-5ED3-429B-91C1-747B313FD337}" type="presParOf" srcId="{575D901D-A92A-4FE5-BD57-ACAC34DAEFDF}" destId="{26220C29-B13B-40A2-820C-71703CD37893}" srcOrd="10" destOrd="0" presId="urn:microsoft.com/office/officeart/2005/8/layout/lProcess1"/>
    <dgm:cxn modelId="{DF0F6F9D-A8DC-4940-AB02-2D5B654BCE7C}" type="presParOf" srcId="{575D901D-A92A-4FE5-BD57-ACAC34DAEFDF}" destId="{4E51B0C3-51CF-4363-8632-C953BAD0B109}" srcOrd="11" destOrd="0" presId="urn:microsoft.com/office/officeart/2005/8/layout/lProcess1"/>
    <dgm:cxn modelId="{87C3560E-F276-431C-ACF6-D01182D48C67}" type="presParOf" srcId="{575D901D-A92A-4FE5-BD57-ACAC34DAEFDF}" destId="{AD3FBA86-9E54-44E9-BB5C-287BAD63BFCF}" srcOrd="12" destOrd="0" presId="urn:microsoft.com/office/officeart/2005/8/layout/lProcess1"/>
    <dgm:cxn modelId="{B7FB320C-3C0E-4CB4-8527-063C23BA6858}" type="presParOf" srcId="{F9191913-C8AA-4C8C-8B56-D4725BCA7C94}" destId="{4AA2AFF0-0DC2-43F4-8A38-A47378D41714}" srcOrd="11" destOrd="0" presId="urn:microsoft.com/office/officeart/2005/8/layout/lProcess1"/>
    <dgm:cxn modelId="{7A8568E2-A691-4CED-9D9F-B209CCABE6E0}" type="presParOf" srcId="{F9191913-C8AA-4C8C-8B56-D4725BCA7C94}" destId="{93BBE723-DE78-4BF9-B532-A05076DB2AD4}" srcOrd="12" destOrd="0" presId="urn:microsoft.com/office/officeart/2005/8/layout/lProcess1"/>
    <dgm:cxn modelId="{404F4743-8003-48F7-8636-F3DB0662693A}" type="presParOf" srcId="{93BBE723-DE78-4BF9-B532-A05076DB2AD4}" destId="{BD5B1F3F-2703-4DD6-9BEC-2A33B5B27164}" srcOrd="0" destOrd="0" presId="urn:microsoft.com/office/officeart/2005/8/layout/lProcess1"/>
    <dgm:cxn modelId="{B3C03211-AB1B-46FA-B6E5-D8BBBE6C7627}" type="presParOf" srcId="{93BBE723-DE78-4BF9-B532-A05076DB2AD4}" destId="{9CC0D358-DE81-4932-889E-CC16D96775E3}" srcOrd="1" destOrd="0" presId="urn:microsoft.com/office/officeart/2005/8/layout/lProcess1"/>
    <dgm:cxn modelId="{0FABDA1C-B332-4B75-8C1D-3C18A655DDC7}" type="presParOf" srcId="{93BBE723-DE78-4BF9-B532-A05076DB2AD4}" destId="{9A5E563D-93D8-430F-B3DA-EDD8EC48A76D}" srcOrd="2" destOrd="0" presId="urn:microsoft.com/office/officeart/2005/8/layout/lProcess1"/>
    <dgm:cxn modelId="{E53EF863-3C05-4AA0-85A9-50DDA29944F1}" type="presParOf" srcId="{93BBE723-DE78-4BF9-B532-A05076DB2AD4}" destId="{DEED6AB6-F245-4F7F-B537-E40B3DBCFF51}" srcOrd="3" destOrd="0" presId="urn:microsoft.com/office/officeart/2005/8/layout/lProcess1"/>
    <dgm:cxn modelId="{8FF9AE15-BBE2-4249-9591-8DAF4414693E}" type="presParOf" srcId="{93BBE723-DE78-4BF9-B532-A05076DB2AD4}" destId="{777F082B-48B4-4B3B-9DB9-8D691FA685AA}" srcOrd="4" destOrd="0" presId="urn:microsoft.com/office/officeart/2005/8/layout/lProcess1"/>
    <dgm:cxn modelId="{8C7589FF-1528-4ECB-B316-3DEBED791392}" type="presParOf" srcId="{93BBE723-DE78-4BF9-B532-A05076DB2AD4}" destId="{69BA3635-90C2-49AB-A893-7188187F916C}" srcOrd="5" destOrd="0" presId="urn:microsoft.com/office/officeart/2005/8/layout/lProcess1"/>
    <dgm:cxn modelId="{E6B4519F-B53B-4198-9792-64244D7BDDCC}" type="presParOf" srcId="{93BBE723-DE78-4BF9-B532-A05076DB2AD4}" destId="{5CA9D333-22E4-42DD-8D42-8CED932CD766}" srcOrd="6" destOrd="0" presId="urn:microsoft.com/office/officeart/2005/8/layout/lProcess1"/>
    <dgm:cxn modelId="{296F43A7-6566-4BF2-B06A-5D50E613FC9C}" type="presParOf" srcId="{93BBE723-DE78-4BF9-B532-A05076DB2AD4}" destId="{13EC72CA-3916-4C28-AED6-F81CE887BEF7}" srcOrd="7" destOrd="0" presId="urn:microsoft.com/office/officeart/2005/8/layout/lProcess1"/>
    <dgm:cxn modelId="{CF116D02-3154-4EA6-8238-C9FBB1035519}" type="presParOf" srcId="{93BBE723-DE78-4BF9-B532-A05076DB2AD4}" destId="{220361D5-4666-48AA-84E9-8974C24CD4EE}" srcOrd="8" destOrd="0" presId="urn:microsoft.com/office/officeart/2005/8/layout/lProcess1"/>
    <dgm:cxn modelId="{D1A824E0-B20D-432A-AB5C-E5DAD2D20A70}" type="presParOf" srcId="{93BBE723-DE78-4BF9-B532-A05076DB2AD4}" destId="{6C1D1C63-5B6D-4989-8D92-C50B4D979587}" srcOrd="9" destOrd="0" presId="urn:microsoft.com/office/officeart/2005/8/layout/lProcess1"/>
    <dgm:cxn modelId="{A3A8E974-6907-4F94-A43C-93E50256C037}" type="presParOf" srcId="{93BBE723-DE78-4BF9-B532-A05076DB2AD4}" destId="{97558F66-8237-4F30-9E24-C2D3B6A5500D}" srcOrd="10" destOrd="0" presId="urn:microsoft.com/office/officeart/2005/8/layout/lProcess1"/>
    <dgm:cxn modelId="{459DEADF-3F84-4797-818D-CB65855B9EDB}" type="presParOf" srcId="{93BBE723-DE78-4BF9-B532-A05076DB2AD4}" destId="{C77656FE-0C5F-4D43-8A24-084A53701CDE}" srcOrd="11" destOrd="0" presId="urn:microsoft.com/office/officeart/2005/8/layout/lProcess1"/>
    <dgm:cxn modelId="{15AFAFB1-9397-4977-942C-832F841AC960}" type="presParOf" srcId="{93BBE723-DE78-4BF9-B532-A05076DB2AD4}" destId="{BAE93D87-2449-43C6-986D-DFB34A71EBE0}" srcOrd="12" destOrd="0" presId="urn:microsoft.com/office/officeart/2005/8/layout/l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EA127A-4EC5-4093-96A6-E6E664AED660}">
      <dsp:nvSpPr>
        <dsp:cNvPr id="0" name=""/>
        <dsp:cNvSpPr/>
      </dsp:nvSpPr>
      <dsp:spPr>
        <a:xfrm>
          <a:off x="1060" y="166067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Understanding Music </a:t>
          </a:r>
          <a:endParaRPr lang="en-GB" sz="1100" kern="1200" dirty="0">
            <a:latin typeface="Century Gothic" panose="020B0502020202020204" pitchFamily="34" charset="0"/>
          </a:endParaRPr>
        </a:p>
      </dsp:txBody>
      <dsp:txXfrm>
        <a:off x="11816" y="1671427"/>
        <a:ext cx="1447464" cy="345732"/>
      </dsp:txXfrm>
    </dsp:sp>
    <dsp:sp modelId="{E7BC5006-A79C-41E6-9F73-001FFA6CC07F}">
      <dsp:nvSpPr>
        <dsp:cNvPr id="0" name=""/>
        <dsp:cNvSpPr/>
      </dsp:nvSpPr>
      <dsp:spPr>
        <a:xfrm rot="5400000">
          <a:off x="703415" y="206004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BD4E30-6C1D-466C-B56C-67391BEC4E7C}">
      <dsp:nvSpPr>
        <dsp:cNvPr id="0" name=""/>
        <dsp:cNvSpPr/>
      </dsp:nvSpPr>
      <dsp:spPr>
        <a:xfrm>
          <a:off x="1060" y="215645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Play sounds, explore rhythm, express feelings.</a:t>
          </a:r>
        </a:p>
      </dsp:txBody>
      <dsp:txXfrm>
        <a:off x="11816" y="2167207"/>
        <a:ext cx="1447464" cy="345732"/>
      </dsp:txXfrm>
    </dsp:sp>
    <dsp:sp modelId="{32524085-7762-4FD1-BD59-644EAE87FA24}">
      <dsp:nvSpPr>
        <dsp:cNvPr id="0" name=""/>
        <dsp:cNvSpPr/>
      </dsp:nvSpPr>
      <dsp:spPr>
        <a:xfrm rot="5400000">
          <a:off x="703415" y="255582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239046"/>
            <a:satOff val="-995"/>
            <a:lumOff val="23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822A932-160B-4FE0-AF7B-6375FCC2AFC0}">
      <dsp:nvSpPr>
        <dsp:cNvPr id="0" name=""/>
        <dsp:cNvSpPr/>
      </dsp:nvSpPr>
      <dsp:spPr>
        <a:xfrm>
          <a:off x="1060" y="265223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264925"/>
            <a:satOff val="-1250"/>
            <a:lumOff val="-45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264925"/>
              <a:satOff val="-1250"/>
              <a:lumOff val="-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Clap beats, copy rhythms, distinguish high/low sounds.</a:t>
          </a:r>
        </a:p>
      </dsp:txBody>
      <dsp:txXfrm>
        <a:off x="11816" y="2662987"/>
        <a:ext cx="1447464" cy="345732"/>
      </dsp:txXfrm>
    </dsp:sp>
    <dsp:sp modelId="{325F0E82-F84F-4995-B0E0-D3AA0678FD60}">
      <dsp:nvSpPr>
        <dsp:cNvPr id="0" name=""/>
        <dsp:cNvSpPr/>
      </dsp:nvSpPr>
      <dsp:spPr>
        <a:xfrm rot="5400000">
          <a:off x="703415" y="305160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478092"/>
            <a:satOff val="-1989"/>
            <a:lumOff val="46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0B49331-22B8-4365-B4B9-353A3E3A66CF}">
      <dsp:nvSpPr>
        <dsp:cNvPr id="0" name=""/>
        <dsp:cNvSpPr/>
      </dsp:nvSpPr>
      <dsp:spPr>
        <a:xfrm>
          <a:off x="1060" y="314801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529850"/>
            <a:satOff val="-2500"/>
            <a:lumOff val="-9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529850"/>
              <a:satOff val="-2500"/>
              <a:lumOff val="-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Find pulse with support, copy rhythms confidently.</a:t>
          </a:r>
        </a:p>
      </dsp:txBody>
      <dsp:txXfrm>
        <a:off x="11816" y="3158766"/>
        <a:ext cx="1447464" cy="345732"/>
      </dsp:txXfrm>
    </dsp:sp>
    <dsp:sp modelId="{EB22BCD5-8E96-4DA3-A760-7C2FBB5F2545}">
      <dsp:nvSpPr>
        <dsp:cNvPr id="0" name=""/>
        <dsp:cNvSpPr/>
      </dsp:nvSpPr>
      <dsp:spPr>
        <a:xfrm rot="5400000">
          <a:off x="703415" y="354738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717138"/>
            <a:satOff val="-2984"/>
            <a:lumOff val="70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D5A4128-9759-4D83-9BDD-D223AC78F5C1}">
      <dsp:nvSpPr>
        <dsp:cNvPr id="0" name=""/>
        <dsp:cNvSpPr/>
      </dsp:nvSpPr>
      <dsp:spPr>
        <a:xfrm>
          <a:off x="1060" y="364379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794775"/>
            <a:satOff val="-3750"/>
            <a:lumOff val="-135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794775"/>
              <a:satOff val="-3750"/>
              <a:lumOff val="-1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Show pulse, rhythm, pitch working together.</a:t>
          </a:r>
        </a:p>
      </dsp:txBody>
      <dsp:txXfrm>
        <a:off x="11816" y="3654546"/>
        <a:ext cx="1447464" cy="345732"/>
      </dsp:txXfrm>
    </dsp:sp>
    <dsp:sp modelId="{63BB3A2D-3A64-4F08-803E-954AD1DDD22D}">
      <dsp:nvSpPr>
        <dsp:cNvPr id="0" name=""/>
        <dsp:cNvSpPr/>
      </dsp:nvSpPr>
      <dsp:spPr>
        <a:xfrm rot="5400000">
          <a:off x="703415" y="404316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956184"/>
            <a:satOff val="-3978"/>
            <a:lumOff val="93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91C068-6110-4A50-9839-E3EF409CBE51}">
      <dsp:nvSpPr>
        <dsp:cNvPr id="0" name=""/>
        <dsp:cNvSpPr/>
      </dsp:nvSpPr>
      <dsp:spPr>
        <a:xfrm>
          <a:off x="1060" y="413957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1059700"/>
            <a:satOff val="-5000"/>
            <a:lumOff val="-181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1059700"/>
              <a:satOff val="-5000"/>
              <a:lumOff val="-18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Internalise pulse, explore tempo, dynamics, pitch.</a:t>
          </a:r>
        </a:p>
      </dsp:txBody>
      <dsp:txXfrm>
        <a:off x="11816" y="4150326"/>
        <a:ext cx="1447464" cy="345732"/>
      </dsp:txXfrm>
    </dsp:sp>
    <dsp:sp modelId="{E4F77F6F-958E-409E-B2DD-4DB4E9ED97F6}">
      <dsp:nvSpPr>
        <dsp:cNvPr id="0" name=""/>
        <dsp:cNvSpPr/>
      </dsp:nvSpPr>
      <dsp:spPr>
        <a:xfrm rot="5400000">
          <a:off x="703415" y="453894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1195231"/>
            <a:satOff val="-4973"/>
            <a:lumOff val="117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451295-D035-4498-8C0C-CE32CF6D9F14}">
      <dsp:nvSpPr>
        <dsp:cNvPr id="0" name=""/>
        <dsp:cNvSpPr/>
      </dsp:nvSpPr>
      <dsp:spPr>
        <a:xfrm>
          <a:off x="1060" y="4635349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1324625"/>
            <a:satOff val="-6249"/>
            <a:lumOff val="-226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1324625"/>
              <a:satOff val="-6249"/>
              <a:lumOff val="-22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Demonstrate rhythms, create patterns, lead group confidently.</a:t>
          </a:r>
        </a:p>
      </dsp:txBody>
      <dsp:txXfrm>
        <a:off x="11816" y="4646105"/>
        <a:ext cx="1447464" cy="345732"/>
      </dsp:txXfrm>
    </dsp:sp>
    <dsp:sp modelId="{8D8C5949-B581-4E8F-8463-9534F7C51350}">
      <dsp:nvSpPr>
        <dsp:cNvPr id="0" name=""/>
        <dsp:cNvSpPr/>
      </dsp:nvSpPr>
      <dsp:spPr>
        <a:xfrm>
          <a:off x="1675694" y="166067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hueOff val="1633482"/>
            <a:satOff val="-6796"/>
            <a:lumOff val="160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/>
            <a:t>Singing</a:t>
          </a:r>
          <a:r>
            <a:rPr lang="en-GB" sz="2000" b="1" kern="1200" dirty="0"/>
            <a:t> </a:t>
          </a:r>
        </a:p>
      </dsp:txBody>
      <dsp:txXfrm>
        <a:off x="1686450" y="1671427"/>
        <a:ext cx="1447464" cy="345732"/>
      </dsp:txXfrm>
    </dsp:sp>
    <dsp:sp modelId="{AC5018AE-B721-4BA0-ABF8-3F47FF2BA0F6}">
      <dsp:nvSpPr>
        <dsp:cNvPr id="0" name=""/>
        <dsp:cNvSpPr/>
      </dsp:nvSpPr>
      <dsp:spPr>
        <a:xfrm rot="5400000">
          <a:off x="2378048" y="206004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1434277"/>
            <a:satOff val="-5967"/>
            <a:lumOff val="140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43DBF6-4995-406C-8E53-D1F9DC502633}">
      <dsp:nvSpPr>
        <dsp:cNvPr id="0" name=""/>
        <dsp:cNvSpPr/>
      </dsp:nvSpPr>
      <dsp:spPr>
        <a:xfrm>
          <a:off x="1675694" y="215645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1589550"/>
            <a:satOff val="-7499"/>
            <a:lumOff val="-271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1589550"/>
              <a:satOff val="-7499"/>
              <a:lumOff val="-27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Sing simple songs, rhymes, and match pitch.</a:t>
          </a:r>
        </a:p>
      </dsp:txBody>
      <dsp:txXfrm>
        <a:off x="1686450" y="2167207"/>
        <a:ext cx="1447464" cy="345732"/>
      </dsp:txXfrm>
    </dsp:sp>
    <dsp:sp modelId="{47D844AD-81D5-4439-8436-115038367ACC}">
      <dsp:nvSpPr>
        <dsp:cNvPr id="0" name=""/>
        <dsp:cNvSpPr/>
      </dsp:nvSpPr>
      <dsp:spPr>
        <a:xfrm rot="5400000">
          <a:off x="2378048" y="255582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1673323"/>
            <a:satOff val="-6962"/>
            <a:lumOff val="164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BE9BC72-ABF1-42D7-9789-36286EE09201}">
      <dsp:nvSpPr>
        <dsp:cNvPr id="0" name=""/>
        <dsp:cNvSpPr/>
      </dsp:nvSpPr>
      <dsp:spPr>
        <a:xfrm>
          <a:off x="1675694" y="265223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1854475"/>
            <a:satOff val="-8749"/>
            <a:lumOff val="-316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1854475"/>
              <a:satOff val="-8749"/>
              <a:lumOff val="-31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Sing melodies with expression and clear tone.</a:t>
          </a:r>
        </a:p>
      </dsp:txBody>
      <dsp:txXfrm>
        <a:off x="1686450" y="2662987"/>
        <a:ext cx="1447464" cy="345732"/>
      </dsp:txXfrm>
    </dsp:sp>
    <dsp:sp modelId="{CE3BA644-D99B-4BB5-BF24-C4CD5803320B}">
      <dsp:nvSpPr>
        <dsp:cNvPr id="0" name=""/>
        <dsp:cNvSpPr/>
      </dsp:nvSpPr>
      <dsp:spPr>
        <a:xfrm rot="5400000">
          <a:off x="2378048" y="305160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1912369"/>
            <a:satOff val="-7956"/>
            <a:lumOff val="187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6CC536-9845-448C-8EB5-DD1B57A50FAB}">
      <dsp:nvSpPr>
        <dsp:cNvPr id="0" name=""/>
        <dsp:cNvSpPr/>
      </dsp:nvSpPr>
      <dsp:spPr>
        <a:xfrm>
          <a:off x="1675694" y="314801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2119400"/>
            <a:satOff val="-9999"/>
            <a:lumOff val="-361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2119400"/>
              <a:satOff val="-9999"/>
              <a:lumOff val="-3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Sing in unison, follow melody and pulse.</a:t>
          </a:r>
        </a:p>
      </dsp:txBody>
      <dsp:txXfrm>
        <a:off x="1686450" y="3158766"/>
        <a:ext cx="1447464" cy="345732"/>
      </dsp:txXfrm>
    </dsp:sp>
    <dsp:sp modelId="{3600C6F7-EC59-4AED-881A-C7ACAE5CE7AB}">
      <dsp:nvSpPr>
        <dsp:cNvPr id="0" name=""/>
        <dsp:cNvSpPr/>
      </dsp:nvSpPr>
      <dsp:spPr>
        <a:xfrm rot="5400000">
          <a:off x="2378048" y="354738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2151415"/>
            <a:satOff val="-8951"/>
            <a:lumOff val="210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078357-ED3C-46A5-A604-BF44CA90180F}">
      <dsp:nvSpPr>
        <dsp:cNvPr id="0" name=""/>
        <dsp:cNvSpPr/>
      </dsp:nvSpPr>
      <dsp:spPr>
        <a:xfrm>
          <a:off x="1675694" y="364379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2384325"/>
            <a:satOff val="-11249"/>
            <a:lumOff val="-406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2384325"/>
              <a:satOff val="-11249"/>
              <a:lumOff val="-4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Sing confidently with good posture and diction.</a:t>
          </a:r>
        </a:p>
      </dsp:txBody>
      <dsp:txXfrm>
        <a:off x="1686450" y="3654546"/>
        <a:ext cx="1447464" cy="345732"/>
      </dsp:txXfrm>
    </dsp:sp>
    <dsp:sp modelId="{7B694F85-27EF-465F-9B82-45ACD4D78683}">
      <dsp:nvSpPr>
        <dsp:cNvPr id="0" name=""/>
        <dsp:cNvSpPr/>
      </dsp:nvSpPr>
      <dsp:spPr>
        <a:xfrm rot="5400000">
          <a:off x="2378048" y="404316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2390461"/>
            <a:satOff val="-9946"/>
            <a:lumOff val="234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A5DC4BE-2284-4A1F-B051-574264531568}">
      <dsp:nvSpPr>
        <dsp:cNvPr id="0" name=""/>
        <dsp:cNvSpPr/>
      </dsp:nvSpPr>
      <dsp:spPr>
        <a:xfrm>
          <a:off x="1675694" y="413957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2649250"/>
            <a:satOff val="-12499"/>
            <a:lumOff val="-451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2649250"/>
              <a:satOff val="-12499"/>
              <a:lumOff val="-4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Follow conductor; sing with phrasing and control.</a:t>
          </a:r>
        </a:p>
      </dsp:txBody>
      <dsp:txXfrm>
        <a:off x="1686450" y="4150326"/>
        <a:ext cx="1447464" cy="345732"/>
      </dsp:txXfrm>
    </dsp:sp>
    <dsp:sp modelId="{DB9B2309-F2A5-4181-B169-3531B4D573E5}">
      <dsp:nvSpPr>
        <dsp:cNvPr id="0" name=""/>
        <dsp:cNvSpPr/>
      </dsp:nvSpPr>
      <dsp:spPr>
        <a:xfrm rot="5400000">
          <a:off x="2378048" y="453894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2629507"/>
            <a:satOff val="-10940"/>
            <a:lumOff val="257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803CD6-63B8-4D45-AD81-C1632BD753F4}">
      <dsp:nvSpPr>
        <dsp:cNvPr id="0" name=""/>
        <dsp:cNvSpPr/>
      </dsp:nvSpPr>
      <dsp:spPr>
        <a:xfrm>
          <a:off x="1675694" y="4635349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2914175"/>
            <a:satOff val="-13749"/>
            <a:lumOff val="-497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2914175"/>
              <a:satOff val="-13749"/>
              <a:lumOff val="-49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Perform in parts, harmonise, and interpret lyrics musically.</a:t>
          </a:r>
        </a:p>
      </dsp:txBody>
      <dsp:txXfrm>
        <a:off x="1686450" y="4646105"/>
        <a:ext cx="1447464" cy="345732"/>
      </dsp:txXfrm>
    </dsp:sp>
    <dsp:sp modelId="{635CCCE9-1B0E-4040-A153-CBE4D3C913DB}">
      <dsp:nvSpPr>
        <dsp:cNvPr id="0" name=""/>
        <dsp:cNvSpPr/>
      </dsp:nvSpPr>
      <dsp:spPr>
        <a:xfrm>
          <a:off x="3350327" y="166067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hueOff val="3266964"/>
            <a:satOff val="-13592"/>
            <a:lumOff val="320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/>
            <a:t>Listen &amp; Appraise </a:t>
          </a:r>
          <a:endParaRPr lang="en-GB" sz="1100" kern="1200" dirty="0">
            <a:latin typeface="Century Gothic" panose="020B0502020202020204" pitchFamily="34" charset="0"/>
          </a:endParaRPr>
        </a:p>
      </dsp:txBody>
      <dsp:txXfrm>
        <a:off x="3361083" y="1671427"/>
        <a:ext cx="1447464" cy="345732"/>
      </dsp:txXfrm>
    </dsp:sp>
    <dsp:sp modelId="{12A43618-5D6E-44F1-B0A3-687225A3CAC7}">
      <dsp:nvSpPr>
        <dsp:cNvPr id="0" name=""/>
        <dsp:cNvSpPr/>
      </dsp:nvSpPr>
      <dsp:spPr>
        <a:xfrm rot="5400000">
          <a:off x="4052682" y="206004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2868553"/>
            <a:satOff val="-11935"/>
            <a:lumOff val="281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173761-A31E-4B2C-93F3-B50F6A8BD1F7}">
      <dsp:nvSpPr>
        <dsp:cNvPr id="0" name=""/>
        <dsp:cNvSpPr/>
      </dsp:nvSpPr>
      <dsp:spPr>
        <a:xfrm>
          <a:off x="3350327" y="215645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3179100"/>
            <a:satOff val="-14999"/>
            <a:lumOff val="-542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3179100"/>
              <a:satOff val="-14999"/>
              <a:lumOff val="-54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Listen attentively and respond with movement or feelings.</a:t>
          </a:r>
        </a:p>
      </dsp:txBody>
      <dsp:txXfrm>
        <a:off x="3361083" y="2167207"/>
        <a:ext cx="1447464" cy="345732"/>
      </dsp:txXfrm>
    </dsp:sp>
    <dsp:sp modelId="{EB3943AC-479F-4557-BD73-24517EDE6A59}">
      <dsp:nvSpPr>
        <dsp:cNvPr id="0" name=""/>
        <dsp:cNvSpPr/>
      </dsp:nvSpPr>
      <dsp:spPr>
        <a:xfrm rot="5400000">
          <a:off x="4052682" y="255582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3107599"/>
            <a:satOff val="-12929"/>
            <a:lumOff val="304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C2B113-6281-41BC-B6C2-A08186255A48}">
      <dsp:nvSpPr>
        <dsp:cNvPr id="0" name=""/>
        <dsp:cNvSpPr/>
      </dsp:nvSpPr>
      <dsp:spPr>
        <a:xfrm>
          <a:off x="3350327" y="265223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3444025"/>
            <a:satOff val="-16248"/>
            <a:lumOff val="-587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3444025"/>
              <a:satOff val="-16248"/>
              <a:lumOff val="-58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Notice rhymes, songs, and simple sound qualities.</a:t>
          </a:r>
        </a:p>
      </dsp:txBody>
      <dsp:txXfrm>
        <a:off x="3361083" y="2662987"/>
        <a:ext cx="1447464" cy="345732"/>
      </dsp:txXfrm>
    </dsp:sp>
    <dsp:sp modelId="{595E07E1-0437-4B34-BB28-0652CF42C84A}">
      <dsp:nvSpPr>
        <dsp:cNvPr id="0" name=""/>
        <dsp:cNvSpPr/>
      </dsp:nvSpPr>
      <dsp:spPr>
        <a:xfrm rot="5400000">
          <a:off x="4052682" y="305160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3346646"/>
            <a:satOff val="-13924"/>
            <a:lumOff val="328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115C5BF-CD9B-456A-BC43-DDB9D4FB1197}">
      <dsp:nvSpPr>
        <dsp:cNvPr id="0" name=""/>
        <dsp:cNvSpPr/>
      </dsp:nvSpPr>
      <dsp:spPr>
        <a:xfrm>
          <a:off x="3350327" y="314801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3708950"/>
            <a:satOff val="-17498"/>
            <a:lumOff val="-632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3708950"/>
              <a:satOff val="-17498"/>
              <a:lumOff val="-63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Recognise instruments, styles, and find the pulse.</a:t>
          </a:r>
        </a:p>
      </dsp:txBody>
      <dsp:txXfrm>
        <a:off x="3361083" y="3158766"/>
        <a:ext cx="1447464" cy="345732"/>
      </dsp:txXfrm>
    </dsp:sp>
    <dsp:sp modelId="{60354237-8576-437A-9F7B-4DB2394D461E}">
      <dsp:nvSpPr>
        <dsp:cNvPr id="0" name=""/>
        <dsp:cNvSpPr/>
      </dsp:nvSpPr>
      <dsp:spPr>
        <a:xfrm rot="5400000">
          <a:off x="4052682" y="354738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3585692"/>
            <a:satOff val="-14918"/>
            <a:lumOff val="351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851588D-1934-4E38-8E31-08BF07CEEAD0}">
      <dsp:nvSpPr>
        <dsp:cNvPr id="0" name=""/>
        <dsp:cNvSpPr/>
      </dsp:nvSpPr>
      <dsp:spPr>
        <a:xfrm>
          <a:off x="3350327" y="364379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3973875"/>
            <a:satOff val="-18748"/>
            <a:lumOff val="-677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3973875"/>
              <a:satOff val="-18748"/>
              <a:lumOff val="-67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Use basic musical language to describe and respond.</a:t>
          </a:r>
        </a:p>
      </dsp:txBody>
      <dsp:txXfrm>
        <a:off x="3361083" y="3654546"/>
        <a:ext cx="1447464" cy="345732"/>
      </dsp:txXfrm>
    </dsp:sp>
    <dsp:sp modelId="{ACBBF8BA-3308-4A91-AC9F-FADD296105F5}">
      <dsp:nvSpPr>
        <dsp:cNvPr id="0" name=""/>
        <dsp:cNvSpPr/>
      </dsp:nvSpPr>
      <dsp:spPr>
        <a:xfrm rot="5400000">
          <a:off x="4052682" y="404316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3824738"/>
            <a:satOff val="-15913"/>
            <a:lumOff val="374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E66CE6-EA67-48B9-A6AB-33D6926751C3}">
      <dsp:nvSpPr>
        <dsp:cNvPr id="0" name=""/>
        <dsp:cNvSpPr/>
      </dsp:nvSpPr>
      <dsp:spPr>
        <a:xfrm>
          <a:off x="3350327" y="413957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4238800"/>
            <a:satOff val="-19998"/>
            <a:lumOff val="-722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4238800"/>
              <a:satOff val="-19998"/>
              <a:lumOff val="-72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Discuss pulse, rhythm, pitch, tempo, dynamics respectfully.</a:t>
          </a:r>
        </a:p>
      </dsp:txBody>
      <dsp:txXfrm>
        <a:off x="3361083" y="4150326"/>
        <a:ext cx="1447464" cy="345732"/>
      </dsp:txXfrm>
    </dsp:sp>
    <dsp:sp modelId="{2E9AFE80-4D17-4B89-9F33-6B607F788CAF}">
      <dsp:nvSpPr>
        <dsp:cNvPr id="0" name=""/>
        <dsp:cNvSpPr/>
      </dsp:nvSpPr>
      <dsp:spPr>
        <a:xfrm rot="5400000">
          <a:off x="4052682" y="453894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4063784"/>
            <a:satOff val="-16908"/>
            <a:lumOff val="398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67DEBFE-311D-4733-9888-B2D7CB711E2C}">
      <dsp:nvSpPr>
        <dsp:cNvPr id="0" name=""/>
        <dsp:cNvSpPr/>
      </dsp:nvSpPr>
      <dsp:spPr>
        <a:xfrm>
          <a:off x="3350327" y="4635349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4503725"/>
            <a:satOff val="-21248"/>
            <a:lumOff val="-767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4503725"/>
              <a:satOff val="-21248"/>
              <a:lumOff val="-767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Analyse confidently using full musical dimensions and context.</a:t>
          </a:r>
        </a:p>
      </dsp:txBody>
      <dsp:txXfrm>
        <a:off x="3361083" y="4646105"/>
        <a:ext cx="1447464" cy="345732"/>
      </dsp:txXfrm>
    </dsp:sp>
    <dsp:sp modelId="{0926AAC0-C184-4553-8AD0-BECE342B4397}">
      <dsp:nvSpPr>
        <dsp:cNvPr id="0" name=""/>
        <dsp:cNvSpPr/>
      </dsp:nvSpPr>
      <dsp:spPr>
        <a:xfrm>
          <a:off x="5024961" y="166067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hueOff val="4900445"/>
            <a:satOff val="-20388"/>
            <a:lumOff val="480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/>
            <a:t>Instrument</a:t>
          </a:r>
          <a:r>
            <a:rPr lang="en-GB" sz="2000" b="1" kern="1200" dirty="0"/>
            <a:t> </a:t>
          </a:r>
        </a:p>
      </dsp:txBody>
      <dsp:txXfrm>
        <a:off x="5035717" y="1671427"/>
        <a:ext cx="1447464" cy="345732"/>
      </dsp:txXfrm>
    </dsp:sp>
    <dsp:sp modelId="{123F574E-AD74-497F-B182-4BCA7F831F2E}">
      <dsp:nvSpPr>
        <dsp:cNvPr id="0" name=""/>
        <dsp:cNvSpPr/>
      </dsp:nvSpPr>
      <dsp:spPr>
        <a:xfrm rot="5400000">
          <a:off x="5727316" y="206004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4302830"/>
            <a:satOff val="-17902"/>
            <a:lumOff val="421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5325E4-6868-45A8-8A6F-5BB4D104B7E9}">
      <dsp:nvSpPr>
        <dsp:cNvPr id="0" name=""/>
        <dsp:cNvSpPr/>
      </dsp:nvSpPr>
      <dsp:spPr>
        <a:xfrm>
          <a:off x="5024961" y="215645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4768650"/>
            <a:satOff val="-22498"/>
            <a:lumOff val="-813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4768650"/>
              <a:satOff val="-22498"/>
              <a:lumOff val="-81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Explore sounds, materials, and create simple songs.</a:t>
          </a:r>
        </a:p>
      </dsp:txBody>
      <dsp:txXfrm>
        <a:off x="5035717" y="2167207"/>
        <a:ext cx="1447464" cy="345732"/>
      </dsp:txXfrm>
    </dsp:sp>
    <dsp:sp modelId="{C8D2550B-48E9-4A3A-B101-25D2A8DEF550}">
      <dsp:nvSpPr>
        <dsp:cNvPr id="0" name=""/>
        <dsp:cNvSpPr/>
      </dsp:nvSpPr>
      <dsp:spPr>
        <a:xfrm rot="5400000">
          <a:off x="5727316" y="255582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4541876"/>
            <a:satOff val="-18897"/>
            <a:lumOff val="445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3B21812-B445-4A21-86A4-239D4086DAF4}">
      <dsp:nvSpPr>
        <dsp:cNvPr id="0" name=""/>
        <dsp:cNvSpPr/>
      </dsp:nvSpPr>
      <dsp:spPr>
        <a:xfrm>
          <a:off x="5024961" y="265223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5033575"/>
            <a:satOff val="-23748"/>
            <a:lumOff val="-858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5033575"/>
              <a:satOff val="-23748"/>
              <a:lumOff val="-85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Play instruments confidently, improvise songs, express ideas.</a:t>
          </a:r>
        </a:p>
      </dsp:txBody>
      <dsp:txXfrm>
        <a:off x="5035717" y="2662987"/>
        <a:ext cx="1447464" cy="345732"/>
      </dsp:txXfrm>
    </dsp:sp>
    <dsp:sp modelId="{573E127C-7A37-4781-BFAE-037841510F35}">
      <dsp:nvSpPr>
        <dsp:cNvPr id="0" name=""/>
        <dsp:cNvSpPr/>
      </dsp:nvSpPr>
      <dsp:spPr>
        <a:xfrm rot="5400000">
          <a:off x="5727316" y="305160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4780922"/>
            <a:satOff val="-19891"/>
            <a:lumOff val="468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C92DEFF-ED02-4E84-A38B-B33C9752BF3A}">
      <dsp:nvSpPr>
        <dsp:cNvPr id="0" name=""/>
        <dsp:cNvSpPr/>
      </dsp:nvSpPr>
      <dsp:spPr>
        <a:xfrm>
          <a:off x="5024961" y="314801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5298501"/>
            <a:satOff val="-24998"/>
            <a:lumOff val="-903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5298501"/>
              <a:satOff val="-24998"/>
              <a:lumOff val="-90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Play classroom instruments in group songs.</a:t>
          </a:r>
        </a:p>
      </dsp:txBody>
      <dsp:txXfrm>
        <a:off x="5035717" y="3158766"/>
        <a:ext cx="1447464" cy="345732"/>
      </dsp:txXfrm>
    </dsp:sp>
    <dsp:sp modelId="{A1143048-7D9B-454F-A475-0CA994E8B89C}">
      <dsp:nvSpPr>
        <dsp:cNvPr id="0" name=""/>
        <dsp:cNvSpPr/>
      </dsp:nvSpPr>
      <dsp:spPr>
        <a:xfrm rot="5400000">
          <a:off x="5727316" y="354738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5019968"/>
            <a:satOff val="-20886"/>
            <a:lumOff val="492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FF4E0F-CE22-42A9-8463-ED53C3FC4AC1}">
      <dsp:nvSpPr>
        <dsp:cNvPr id="0" name=""/>
        <dsp:cNvSpPr/>
      </dsp:nvSpPr>
      <dsp:spPr>
        <a:xfrm>
          <a:off x="5024961" y="364379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5563425"/>
            <a:satOff val="-26247"/>
            <a:lumOff val="-948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5563425"/>
              <a:satOff val="-26247"/>
              <a:lumOff val="-94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Move between parts using sound‑before‑symbol approach.</a:t>
          </a:r>
        </a:p>
      </dsp:txBody>
      <dsp:txXfrm>
        <a:off x="5035717" y="3654546"/>
        <a:ext cx="1447464" cy="345732"/>
      </dsp:txXfrm>
    </dsp:sp>
    <dsp:sp modelId="{EF3E2107-3FE8-466F-8779-14A387E5DFB7}">
      <dsp:nvSpPr>
        <dsp:cNvPr id="0" name=""/>
        <dsp:cNvSpPr/>
      </dsp:nvSpPr>
      <dsp:spPr>
        <a:xfrm rot="5400000">
          <a:off x="5727316" y="404316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5259015"/>
            <a:satOff val="-21880"/>
            <a:lumOff val="515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E8B776-3ADC-4BCA-9DE3-F519541FB1B0}">
      <dsp:nvSpPr>
        <dsp:cNvPr id="0" name=""/>
        <dsp:cNvSpPr/>
      </dsp:nvSpPr>
      <dsp:spPr>
        <a:xfrm>
          <a:off x="5024961" y="413957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5828351"/>
            <a:satOff val="-27497"/>
            <a:lumOff val="-993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5828351"/>
              <a:satOff val="-27497"/>
              <a:lumOff val="-99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Follow conductor cues; play respectfully, correctly, and confidently.</a:t>
          </a:r>
        </a:p>
      </dsp:txBody>
      <dsp:txXfrm>
        <a:off x="5035717" y="4150326"/>
        <a:ext cx="1447464" cy="345732"/>
      </dsp:txXfrm>
    </dsp:sp>
    <dsp:sp modelId="{7C3BCE40-7ECB-468B-A826-051CFC779E0F}">
      <dsp:nvSpPr>
        <dsp:cNvPr id="0" name=""/>
        <dsp:cNvSpPr/>
      </dsp:nvSpPr>
      <dsp:spPr>
        <a:xfrm rot="5400000">
          <a:off x="5727316" y="453894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5498061"/>
            <a:satOff val="-22875"/>
            <a:lumOff val="539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D13045-3FDB-46C7-869A-F5D747FF0527}">
      <dsp:nvSpPr>
        <dsp:cNvPr id="0" name=""/>
        <dsp:cNvSpPr/>
      </dsp:nvSpPr>
      <dsp:spPr>
        <a:xfrm>
          <a:off x="5024961" y="4635349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6093275"/>
            <a:satOff val="-28747"/>
            <a:lumOff val="-1038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6093275"/>
              <a:satOff val="-28747"/>
              <a:lumOff val="-103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Perform fluently in ensemble or solo; lead with ease.</a:t>
          </a:r>
        </a:p>
      </dsp:txBody>
      <dsp:txXfrm>
        <a:off x="5035717" y="4646105"/>
        <a:ext cx="1447464" cy="345732"/>
      </dsp:txXfrm>
    </dsp:sp>
    <dsp:sp modelId="{8711165A-668A-4781-B5D0-4B10821F0CC2}">
      <dsp:nvSpPr>
        <dsp:cNvPr id="0" name=""/>
        <dsp:cNvSpPr/>
      </dsp:nvSpPr>
      <dsp:spPr>
        <a:xfrm>
          <a:off x="6699595" y="166067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hueOff val="6533927"/>
            <a:satOff val="-27185"/>
            <a:lumOff val="640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/>
            <a:t>Improvisation</a:t>
          </a:r>
          <a:r>
            <a:rPr lang="en-GB" sz="1900" b="1" kern="1200" dirty="0"/>
            <a:t> </a:t>
          </a:r>
        </a:p>
      </dsp:txBody>
      <dsp:txXfrm>
        <a:off x="6710351" y="1671427"/>
        <a:ext cx="1447464" cy="345732"/>
      </dsp:txXfrm>
    </dsp:sp>
    <dsp:sp modelId="{C6C08FE7-275F-4724-9438-DBFB3E609720}">
      <dsp:nvSpPr>
        <dsp:cNvPr id="0" name=""/>
        <dsp:cNvSpPr/>
      </dsp:nvSpPr>
      <dsp:spPr>
        <a:xfrm rot="5400000">
          <a:off x="7401949" y="206004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5737106"/>
            <a:satOff val="-23869"/>
            <a:lumOff val="562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1B0C33E-253E-4F71-BDB4-3DF8F133E096}">
      <dsp:nvSpPr>
        <dsp:cNvPr id="0" name=""/>
        <dsp:cNvSpPr/>
      </dsp:nvSpPr>
      <dsp:spPr>
        <a:xfrm>
          <a:off x="6699595" y="215645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6358200"/>
            <a:satOff val="-29997"/>
            <a:lumOff val="-1084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6358200"/>
              <a:satOff val="-29997"/>
              <a:lumOff val="-108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Explore sounds, materials, and create simple songs.</a:t>
          </a:r>
        </a:p>
      </dsp:txBody>
      <dsp:txXfrm>
        <a:off x="6710351" y="2167207"/>
        <a:ext cx="1447464" cy="345732"/>
      </dsp:txXfrm>
    </dsp:sp>
    <dsp:sp modelId="{30874187-0FA3-43F6-920C-51E55CC01DE6}">
      <dsp:nvSpPr>
        <dsp:cNvPr id="0" name=""/>
        <dsp:cNvSpPr/>
      </dsp:nvSpPr>
      <dsp:spPr>
        <a:xfrm rot="5400000">
          <a:off x="7401949" y="255582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5976153"/>
            <a:satOff val="-24864"/>
            <a:lumOff val="585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861D81-47EA-446C-ADEB-75C0AC72AF5E}">
      <dsp:nvSpPr>
        <dsp:cNvPr id="0" name=""/>
        <dsp:cNvSpPr/>
      </dsp:nvSpPr>
      <dsp:spPr>
        <a:xfrm>
          <a:off x="6699595" y="265223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6623125"/>
            <a:satOff val="-31247"/>
            <a:lumOff val="-1129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6623125"/>
              <a:satOff val="-31247"/>
              <a:lumOff val="-112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Play instruments confidently; improvise songs and express ideas.</a:t>
          </a:r>
        </a:p>
      </dsp:txBody>
      <dsp:txXfrm>
        <a:off x="6710351" y="2662987"/>
        <a:ext cx="1447464" cy="345732"/>
      </dsp:txXfrm>
    </dsp:sp>
    <dsp:sp modelId="{1E97A294-138A-41A2-8A44-9AD5F9A046D2}">
      <dsp:nvSpPr>
        <dsp:cNvPr id="0" name=""/>
        <dsp:cNvSpPr/>
      </dsp:nvSpPr>
      <dsp:spPr>
        <a:xfrm rot="5400000">
          <a:off x="7401949" y="305160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6215199"/>
            <a:satOff val="-25859"/>
            <a:lumOff val="609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E17DC9-3AE9-42D2-9A40-7680746E1AB2}">
      <dsp:nvSpPr>
        <dsp:cNvPr id="0" name=""/>
        <dsp:cNvSpPr/>
      </dsp:nvSpPr>
      <dsp:spPr>
        <a:xfrm>
          <a:off x="6699595" y="314801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6888050"/>
            <a:satOff val="-32497"/>
            <a:lumOff val="-1174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6888050"/>
              <a:satOff val="-32497"/>
              <a:lumOff val="-117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Improvise simple tunes or rhythms with voice/instrument.</a:t>
          </a:r>
        </a:p>
      </dsp:txBody>
      <dsp:txXfrm>
        <a:off x="6710351" y="3158766"/>
        <a:ext cx="1447464" cy="345732"/>
      </dsp:txXfrm>
    </dsp:sp>
    <dsp:sp modelId="{37B6DFD5-93AC-44AB-8FBC-C7CD8BCEB400}">
      <dsp:nvSpPr>
        <dsp:cNvPr id="0" name=""/>
        <dsp:cNvSpPr/>
      </dsp:nvSpPr>
      <dsp:spPr>
        <a:xfrm rot="5400000">
          <a:off x="7401949" y="354738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6454245"/>
            <a:satOff val="-26853"/>
            <a:lumOff val="632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9BE379C-5D30-4CFA-8612-46E87C5D8925}">
      <dsp:nvSpPr>
        <dsp:cNvPr id="0" name=""/>
        <dsp:cNvSpPr/>
      </dsp:nvSpPr>
      <dsp:spPr>
        <a:xfrm>
          <a:off x="6699595" y="364379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7152975"/>
            <a:satOff val="-33747"/>
            <a:lumOff val="-1219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7152975"/>
              <a:satOff val="-33747"/>
              <a:lumOff val="-121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Create rhythmic patterns that lead to simple melodies.</a:t>
          </a:r>
        </a:p>
      </dsp:txBody>
      <dsp:txXfrm>
        <a:off x="6710351" y="3654546"/>
        <a:ext cx="1447464" cy="345732"/>
      </dsp:txXfrm>
    </dsp:sp>
    <dsp:sp modelId="{4B2778BB-3766-4D33-9942-28E20907B7D5}">
      <dsp:nvSpPr>
        <dsp:cNvPr id="0" name=""/>
        <dsp:cNvSpPr/>
      </dsp:nvSpPr>
      <dsp:spPr>
        <a:xfrm rot="5400000">
          <a:off x="7401949" y="404316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6693291"/>
            <a:satOff val="-27848"/>
            <a:lumOff val="656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BEE7F6-9EB6-41F5-86D5-8CA58E0F0E85}">
      <dsp:nvSpPr>
        <dsp:cNvPr id="0" name=""/>
        <dsp:cNvSpPr/>
      </dsp:nvSpPr>
      <dsp:spPr>
        <a:xfrm>
          <a:off x="6699595" y="413957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7417900"/>
            <a:satOff val="-34997"/>
            <a:lumOff val="-1264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7417900"/>
              <a:satOff val="-34997"/>
              <a:lumOff val="-126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Perform rhythms and melodies confidently within a group.</a:t>
          </a:r>
        </a:p>
      </dsp:txBody>
      <dsp:txXfrm>
        <a:off x="6710351" y="4150326"/>
        <a:ext cx="1447464" cy="345732"/>
      </dsp:txXfrm>
    </dsp:sp>
    <dsp:sp modelId="{696F10A0-12F6-40CB-820D-D848062FC0C9}">
      <dsp:nvSpPr>
        <dsp:cNvPr id="0" name=""/>
        <dsp:cNvSpPr/>
      </dsp:nvSpPr>
      <dsp:spPr>
        <a:xfrm rot="5400000">
          <a:off x="7401949" y="453894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6932337"/>
            <a:satOff val="-28842"/>
            <a:lumOff val="679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71AFE9-7AB7-49F9-8A19-AF8CCAC2DB8B}">
      <dsp:nvSpPr>
        <dsp:cNvPr id="0" name=""/>
        <dsp:cNvSpPr/>
      </dsp:nvSpPr>
      <dsp:spPr>
        <a:xfrm>
          <a:off x="6699595" y="4635349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7682825"/>
            <a:satOff val="-36246"/>
            <a:lumOff val="-1309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7682825"/>
              <a:satOff val="-36246"/>
              <a:lumOff val="-13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Improvise fluently; create complex patterns and melodies.</a:t>
          </a:r>
        </a:p>
      </dsp:txBody>
      <dsp:txXfrm>
        <a:off x="6710351" y="4646105"/>
        <a:ext cx="1447464" cy="345732"/>
      </dsp:txXfrm>
    </dsp:sp>
    <dsp:sp modelId="{165667D3-079E-4348-9C56-6F63A40AE55B}">
      <dsp:nvSpPr>
        <dsp:cNvPr id="0" name=""/>
        <dsp:cNvSpPr/>
      </dsp:nvSpPr>
      <dsp:spPr>
        <a:xfrm>
          <a:off x="8374228" y="166067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hueOff val="8167408"/>
            <a:satOff val="-33981"/>
            <a:lumOff val="80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/>
            <a:t>Composing</a:t>
          </a:r>
          <a:r>
            <a:rPr lang="en-GB" sz="2000" b="1" kern="1200" dirty="0"/>
            <a:t> </a:t>
          </a:r>
        </a:p>
      </dsp:txBody>
      <dsp:txXfrm>
        <a:off x="8384984" y="1671427"/>
        <a:ext cx="1447464" cy="345732"/>
      </dsp:txXfrm>
    </dsp:sp>
    <dsp:sp modelId="{7B2B4CB9-C0F0-4788-8B6B-FA715BCEA304}">
      <dsp:nvSpPr>
        <dsp:cNvPr id="0" name=""/>
        <dsp:cNvSpPr/>
      </dsp:nvSpPr>
      <dsp:spPr>
        <a:xfrm rot="5400000">
          <a:off x="9076583" y="206004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7171383"/>
            <a:satOff val="-29837"/>
            <a:lumOff val="70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B01068-4C0E-4754-AE33-3B4BEF2B7205}">
      <dsp:nvSpPr>
        <dsp:cNvPr id="0" name=""/>
        <dsp:cNvSpPr/>
      </dsp:nvSpPr>
      <dsp:spPr>
        <a:xfrm>
          <a:off x="8374228" y="215645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7947751"/>
            <a:satOff val="-37496"/>
            <a:lumOff val="-1354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7947751"/>
              <a:satOff val="-37496"/>
              <a:lumOff val="-135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Explore sounds, materials, and create simple songs.</a:t>
          </a:r>
        </a:p>
      </dsp:txBody>
      <dsp:txXfrm>
        <a:off x="8384984" y="2167207"/>
        <a:ext cx="1447464" cy="345732"/>
      </dsp:txXfrm>
    </dsp:sp>
    <dsp:sp modelId="{D5341CE7-7564-40DE-A863-A1A735AC5F8C}">
      <dsp:nvSpPr>
        <dsp:cNvPr id="0" name=""/>
        <dsp:cNvSpPr/>
      </dsp:nvSpPr>
      <dsp:spPr>
        <a:xfrm rot="5400000">
          <a:off x="9076583" y="255582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7410429"/>
            <a:satOff val="-30831"/>
            <a:lumOff val="726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8A0941C-666B-4059-9F0B-20CDC5CAE346}">
      <dsp:nvSpPr>
        <dsp:cNvPr id="0" name=""/>
        <dsp:cNvSpPr/>
      </dsp:nvSpPr>
      <dsp:spPr>
        <a:xfrm>
          <a:off x="8374228" y="265223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8212675"/>
            <a:satOff val="-38746"/>
            <a:lumOff val="-140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8212675"/>
              <a:satOff val="-38746"/>
              <a:lumOff val="-140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Play instruments confidently; improvise songs and express ideas.</a:t>
          </a:r>
        </a:p>
      </dsp:txBody>
      <dsp:txXfrm>
        <a:off x="8384984" y="2662987"/>
        <a:ext cx="1447464" cy="345732"/>
      </dsp:txXfrm>
    </dsp:sp>
    <dsp:sp modelId="{27CD26BD-6084-40C1-8F84-5D87B6F4A905}">
      <dsp:nvSpPr>
        <dsp:cNvPr id="0" name=""/>
        <dsp:cNvSpPr/>
      </dsp:nvSpPr>
      <dsp:spPr>
        <a:xfrm rot="5400000">
          <a:off x="9076583" y="305160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7649475"/>
            <a:satOff val="-31826"/>
            <a:lumOff val="749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7009CA-7557-4963-B094-5B83DC43988D}">
      <dsp:nvSpPr>
        <dsp:cNvPr id="0" name=""/>
        <dsp:cNvSpPr/>
      </dsp:nvSpPr>
      <dsp:spPr>
        <a:xfrm>
          <a:off x="8374228" y="314801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8477600"/>
            <a:satOff val="-39996"/>
            <a:lumOff val="-1445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8477600"/>
              <a:satOff val="-39996"/>
              <a:lumOff val="-144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Create simple group melodies within songs.</a:t>
          </a:r>
        </a:p>
      </dsp:txBody>
      <dsp:txXfrm>
        <a:off x="8384984" y="3158766"/>
        <a:ext cx="1447464" cy="345732"/>
      </dsp:txXfrm>
    </dsp:sp>
    <dsp:sp modelId="{FD5F82C0-5E99-4986-9D86-FCD933B7CC0F}">
      <dsp:nvSpPr>
        <dsp:cNvPr id="0" name=""/>
        <dsp:cNvSpPr/>
      </dsp:nvSpPr>
      <dsp:spPr>
        <a:xfrm rot="5400000">
          <a:off x="9076583" y="354738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7888521"/>
            <a:satOff val="-32821"/>
            <a:lumOff val="77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317B0BB-C006-4061-A8B8-A048BCCC5F72}">
      <dsp:nvSpPr>
        <dsp:cNvPr id="0" name=""/>
        <dsp:cNvSpPr/>
      </dsp:nvSpPr>
      <dsp:spPr>
        <a:xfrm>
          <a:off x="8374228" y="364379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8742525"/>
            <a:satOff val="-41246"/>
            <a:lumOff val="-149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8742525"/>
              <a:satOff val="-41246"/>
              <a:lumOff val="-149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Compose using notes; record with notation or symbols.</a:t>
          </a:r>
        </a:p>
      </dsp:txBody>
      <dsp:txXfrm>
        <a:off x="8384984" y="3654546"/>
        <a:ext cx="1447464" cy="345732"/>
      </dsp:txXfrm>
    </dsp:sp>
    <dsp:sp modelId="{BCF9B7FD-5F73-4D80-9B1E-2250BFCB4FEA}">
      <dsp:nvSpPr>
        <dsp:cNvPr id="0" name=""/>
        <dsp:cNvSpPr/>
      </dsp:nvSpPr>
      <dsp:spPr>
        <a:xfrm rot="5400000">
          <a:off x="9076583" y="404316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8127567"/>
            <a:satOff val="-33815"/>
            <a:lumOff val="796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6220C29-B13B-40A2-820C-71703CD37893}">
      <dsp:nvSpPr>
        <dsp:cNvPr id="0" name=""/>
        <dsp:cNvSpPr/>
      </dsp:nvSpPr>
      <dsp:spPr>
        <a:xfrm>
          <a:off x="8374228" y="413957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9007451"/>
            <a:satOff val="-42496"/>
            <a:lumOff val="-1535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9007451"/>
              <a:satOff val="-42496"/>
              <a:lumOff val="-153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Show dynamics, pitch, tempo in developing compositions.</a:t>
          </a:r>
        </a:p>
      </dsp:txBody>
      <dsp:txXfrm>
        <a:off x="8384984" y="4150326"/>
        <a:ext cx="1447464" cy="345732"/>
      </dsp:txXfrm>
    </dsp:sp>
    <dsp:sp modelId="{4E51B0C3-51CF-4363-8632-C953BAD0B109}">
      <dsp:nvSpPr>
        <dsp:cNvPr id="0" name=""/>
        <dsp:cNvSpPr/>
      </dsp:nvSpPr>
      <dsp:spPr>
        <a:xfrm rot="5400000">
          <a:off x="9076583" y="453894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8366614"/>
            <a:satOff val="-34810"/>
            <a:lumOff val="820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3FBA86-9E54-44E9-BB5C-287BAD63BFCF}">
      <dsp:nvSpPr>
        <dsp:cNvPr id="0" name=""/>
        <dsp:cNvSpPr/>
      </dsp:nvSpPr>
      <dsp:spPr>
        <a:xfrm>
          <a:off x="8374228" y="4635349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9272376"/>
            <a:satOff val="-43746"/>
            <a:lumOff val="-158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9272376"/>
              <a:satOff val="-43746"/>
              <a:lumOff val="-158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Compose confidently; use technology and demonstrate full musical dimensions.</a:t>
          </a:r>
        </a:p>
      </dsp:txBody>
      <dsp:txXfrm>
        <a:off x="8384984" y="4646105"/>
        <a:ext cx="1447464" cy="345732"/>
      </dsp:txXfrm>
    </dsp:sp>
    <dsp:sp modelId="{BD5B1F3F-2703-4DD6-9BEC-2A33B5B27164}">
      <dsp:nvSpPr>
        <dsp:cNvPr id="0" name=""/>
        <dsp:cNvSpPr/>
      </dsp:nvSpPr>
      <dsp:spPr>
        <a:xfrm>
          <a:off x="10048862" y="166067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400" b="0" kern="1200" dirty="0"/>
            <a:t>Performing</a:t>
          </a:r>
          <a:r>
            <a:rPr lang="en-GB" sz="2000" b="1" kern="1200" dirty="0"/>
            <a:t> </a:t>
          </a:r>
        </a:p>
      </dsp:txBody>
      <dsp:txXfrm>
        <a:off x="10059618" y="1671427"/>
        <a:ext cx="1447464" cy="345732"/>
      </dsp:txXfrm>
    </dsp:sp>
    <dsp:sp modelId="{9CC0D358-DE81-4932-889E-CC16D96775E3}">
      <dsp:nvSpPr>
        <dsp:cNvPr id="0" name=""/>
        <dsp:cNvSpPr/>
      </dsp:nvSpPr>
      <dsp:spPr>
        <a:xfrm rot="5400000">
          <a:off x="10751216" y="206004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8605659"/>
            <a:satOff val="-35804"/>
            <a:lumOff val="8436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A5E563D-93D8-430F-B3DA-EDD8EC48A76D}">
      <dsp:nvSpPr>
        <dsp:cNvPr id="0" name=""/>
        <dsp:cNvSpPr/>
      </dsp:nvSpPr>
      <dsp:spPr>
        <a:xfrm>
          <a:off x="10048862" y="215645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9537300"/>
            <a:satOff val="-44996"/>
            <a:lumOff val="-1625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9537300"/>
              <a:satOff val="-44996"/>
              <a:lumOff val="-162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Explore sounds, materials, and create simple songs.</a:t>
          </a:r>
        </a:p>
      </dsp:txBody>
      <dsp:txXfrm>
        <a:off x="10059618" y="2167207"/>
        <a:ext cx="1447464" cy="345732"/>
      </dsp:txXfrm>
    </dsp:sp>
    <dsp:sp modelId="{DEED6AB6-F245-4F7F-B537-E40B3DBCFF51}">
      <dsp:nvSpPr>
        <dsp:cNvPr id="0" name=""/>
        <dsp:cNvSpPr/>
      </dsp:nvSpPr>
      <dsp:spPr>
        <a:xfrm rot="5400000">
          <a:off x="10751216" y="255582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8844706"/>
            <a:satOff val="-36799"/>
            <a:lumOff val="867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77F082B-48B4-4B3B-9DB9-8D691FA685AA}">
      <dsp:nvSpPr>
        <dsp:cNvPr id="0" name=""/>
        <dsp:cNvSpPr/>
      </dsp:nvSpPr>
      <dsp:spPr>
        <a:xfrm>
          <a:off x="10048862" y="2652231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9802225"/>
            <a:satOff val="-46245"/>
            <a:lumOff val="-1670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9802225"/>
              <a:satOff val="-46245"/>
              <a:lumOff val="-167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Play instruments confidently; improvise songs and express ideas.</a:t>
          </a:r>
        </a:p>
      </dsp:txBody>
      <dsp:txXfrm>
        <a:off x="10059618" y="2662987"/>
        <a:ext cx="1447464" cy="345732"/>
      </dsp:txXfrm>
    </dsp:sp>
    <dsp:sp modelId="{69BA3635-90C2-49AB-A893-7188187F916C}">
      <dsp:nvSpPr>
        <dsp:cNvPr id="0" name=""/>
        <dsp:cNvSpPr/>
      </dsp:nvSpPr>
      <dsp:spPr>
        <a:xfrm rot="5400000">
          <a:off x="10751216" y="3051609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9083752"/>
            <a:satOff val="-37793"/>
            <a:lumOff val="8905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A9D333-22E4-42DD-8D42-8CED932CD766}">
      <dsp:nvSpPr>
        <dsp:cNvPr id="0" name=""/>
        <dsp:cNvSpPr/>
      </dsp:nvSpPr>
      <dsp:spPr>
        <a:xfrm>
          <a:off x="10048862" y="314801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10067151"/>
            <a:satOff val="-47495"/>
            <a:lumOff val="-1716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10067151"/>
              <a:satOff val="-47495"/>
              <a:lumOff val="-171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Play in ensemble; start and end together.</a:t>
          </a:r>
        </a:p>
      </dsp:txBody>
      <dsp:txXfrm>
        <a:off x="10059618" y="3158766"/>
        <a:ext cx="1447464" cy="345732"/>
      </dsp:txXfrm>
    </dsp:sp>
    <dsp:sp modelId="{13EC72CA-3916-4C28-AED6-F81CE887BEF7}">
      <dsp:nvSpPr>
        <dsp:cNvPr id="0" name=""/>
        <dsp:cNvSpPr/>
      </dsp:nvSpPr>
      <dsp:spPr>
        <a:xfrm rot="5400000">
          <a:off x="10751216" y="354738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9322798"/>
            <a:satOff val="-38788"/>
            <a:lumOff val="9139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20361D5-4666-48AA-84E9-8974C24CD4EE}">
      <dsp:nvSpPr>
        <dsp:cNvPr id="0" name=""/>
        <dsp:cNvSpPr/>
      </dsp:nvSpPr>
      <dsp:spPr>
        <a:xfrm>
          <a:off x="10048862" y="364379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10332075"/>
            <a:satOff val="-48745"/>
            <a:lumOff val="-1761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10332075"/>
              <a:satOff val="-48745"/>
              <a:lumOff val="-176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Perform learned pieces with growing confidence and accuracy.</a:t>
          </a:r>
        </a:p>
      </dsp:txBody>
      <dsp:txXfrm>
        <a:off x="10059618" y="3654546"/>
        <a:ext cx="1447464" cy="345732"/>
      </dsp:txXfrm>
    </dsp:sp>
    <dsp:sp modelId="{6C1D1C63-5B6D-4989-8D92-C50B4D979587}">
      <dsp:nvSpPr>
        <dsp:cNvPr id="0" name=""/>
        <dsp:cNvSpPr/>
      </dsp:nvSpPr>
      <dsp:spPr>
        <a:xfrm rot="5400000">
          <a:off x="10751216" y="404316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9561844"/>
            <a:satOff val="-39782"/>
            <a:lumOff val="9374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558F66-8237-4F30-9E24-C2D3B6A5500D}">
      <dsp:nvSpPr>
        <dsp:cNvPr id="0" name=""/>
        <dsp:cNvSpPr/>
      </dsp:nvSpPr>
      <dsp:spPr>
        <a:xfrm>
          <a:off x="10048862" y="4139570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10597001"/>
            <a:satOff val="-49995"/>
            <a:lumOff val="-1806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10597001"/>
              <a:satOff val="-49995"/>
              <a:lumOff val="-18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Present songs; rehearse and communicate ideas through music.</a:t>
          </a:r>
        </a:p>
      </dsp:txBody>
      <dsp:txXfrm>
        <a:off x="10059618" y="4150326"/>
        <a:ext cx="1447464" cy="345732"/>
      </dsp:txXfrm>
    </dsp:sp>
    <dsp:sp modelId="{C77656FE-0C5F-4D43-8A24-084A53701CDE}">
      <dsp:nvSpPr>
        <dsp:cNvPr id="0" name=""/>
        <dsp:cNvSpPr/>
      </dsp:nvSpPr>
      <dsp:spPr>
        <a:xfrm rot="5400000">
          <a:off x="10751216" y="4538948"/>
          <a:ext cx="64267" cy="64267"/>
        </a:xfrm>
        <a:prstGeom prst="rightArrow">
          <a:avLst>
            <a:gd name="adj1" fmla="val 66700"/>
            <a:gd name="adj2" fmla="val 50000"/>
          </a:avLst>
        </a:prstGeom>
        <a:solidFill>
          <a:schemeClr val="accent4">
            <a:hueOff val="9800891"/>
            <a:satOff val="-40777"/>
            <a:lumOff val="9608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E93D87-2449-43C6-986D-DFB34A71EBE0}">
      <dsp:nvSpPr>
        <dsp:cNvPr id="0" name=""/>
        <dsp:cNvSpPr/>
      </dsp:nvSpPr>
      <dsp:spPr>
        <a:xfrm>
          <a:off x="10048862" y="4635349"/>
          <a:ext cx="1468976" cy="367244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10861925"/>
            <a:satOff val="-51245"/>
            <a:lumOff val="-1851"/>
            <a:alphaOff val="0"/>
          </a:schemeClr>
        </a:solidFill>
        <a:ln w="12700" cap="flat" cmpd="sng" algn="ctr">
          <a:solidFill>
            <a:schemeClr val="accent4">
              <a:tint val="40000"/>
              <a:alpha val="90000"/>
              <a:hueOff val="10861925"/>
              <a:satOff val="-51245"/>
              <a:lumOff val="-185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700" kern="1200"/>
            <a:t>Demonstrate stylistic knowledge; evaluate and give feedback.</a:t>
          </a:r>
        </a:p>
      </dsp:txBody>
      <dsp:txXfrm>
        <a:off x="10059618" y="4646105"/>
        <a:ext cx="1447464" cy="34573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1">
  <dgm:title val=""/>
  <dgm:desc val=""/>
  <dgm:catLst>
    <dgm:cat type="process" pri="1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1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2"/>
      </dgm:ptLst>
      <dgm:cxnLst>
        <dgm:cxn modelId="3" srcId="0" destId="1" srcOrd="0" destOrd="0"/>
        <dgm:cxn modelId="4" srcId="0" destId="2" srcOrd="0" destOrd="0"/>
        <dgm:cxn modelId="5" srcId="1" destId="11" srcOrd="0" destOrd="0"/>
        <dgm:cxn modelId="6" srcId="2" destId="2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R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header" refType="h"/>
      <dgm:constr type="w" for="des" forName="header" refType="h" refFor="des" refForName="header" op="equ" fact="4"/>
      <dgm:constr type="h" for="des" forName="child" refType="h" refFor="des" refForName="header" op="equ"/>
      <dgm:constr type="w" for="des" forName="child" refType="w" refFor="des" refForName="header" op="equ"/>
      <dgm:constr type="w" for="ch" forName="hSp" refType="w" refFor="des" refForName="header" op="equ" fact="0.14"/>
      <dgm:constr type="h" for="des" forName="parTrans" refType="h" refFor="des" refForName="header" op="equ" fact="0.35"/>
      <dgm:constr type="h" for="des" forName="sibTrans" refType="h" refFor="des" refForName="parTrans" op="equ"/>
      <dgm:constr type="primFontSz" for="des" forName="child" op="equ" val="65"/>
      <dgm:constr type="primFontSz" for="des" forName="header" op="equ" val="65"/>
    </dgm:constrLst>
    <dgm:ruleLst/>
    <dgm:forEach name="Name4" axis="ch" ptType="node">
      <dgm:layoutNode name="vertFlow">
        <dgm:choose name="Name5">
          <dgm:if name="Name6" func="var" arg="dir" op="equ" val="norm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if>
          <dgm:else name="Name7">
            <dgm:alg type="lin">
              <dgm:param type="linDir" val="fromT"/>
              <dgm:param type="nodeHorzAlign" val="ctr"/>
              <dgm:param type="nodeVertAlign" val="t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header" styleLbl="node1"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8" axis="ch" ptType="parTrans" cnt="1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w" refType="h"/>
              <dgm:constr type="connDist"/>
              <dgm:constr type="wArH" refType="h" fact="0.25"/>
              <dgm:constr type="hArH" refType="wArH" fact="2"/>
              <dgm:constr type="stemThick" refType="hArH" fact="0.667"/>
              <dgm:constr type="begPad" refType="connDist" fact="0.25"/>
              <dgm:constr type="endPad" refType="connDist" fact="0.25"/>
            </dgm:constrLst>
            <dgm:ruleLst/>
          </dgm:layoutNode>
        </dgm:forEach>
        <dgm:forEach name="Name9" axis="ch" ptType="node">
          <dgm:layoutNode name="child" styleLbl="alignAccFollowNode1">
            <dgm:varLst>
              <dgm:chMax val="0"/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  <dgm:forEach name="Name10" axis="followSib" ptType="sibTrans" cnt="1">
            <dgm:layoutNode name="sibTrans" styleLbl="sibTrans2D1">
              <dgm:alg type="conn">
                <dgm:param type="begPts" val="auto"/>
                <dgm:param type="endPts" val="auto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w" refType="h"/>
                <dgm:constr type="connDist"/>
                <dgm:constr type="wArH" refType="h" fact="0.25"/>
                <dgm:constr type="hArH" refType="wArH" fact="2"/>
                <dgm:constr type="stemThick" refType="hArH" fact="0.667"/>
                <dgm:constr type="begPad" refType="w" fact="0.25"/>
                <dgm:constr type="endPad" refType="w" fact="0.25"/>
              </dgm:constrLst>
              <dgm:ruleLst/>
            </dgm:layoutNode>
          </dgm:forEach>
        </dgm:forEach>
      </dgm:layoutNode>
      <dgm:choose name="Name11">
        <dgm:if name="Name12" axis="self" ptType="node" func="revPos" op="gte" val="2">
          <dgm:layoutNode name="h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3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A356E-5A12-4E86-AE2F-E25A582AEE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821576-EEA3-479C-83A8-4F8AC85B5E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64E0B3-239D-4BA7-936A-8D71D8D30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22AD-C854-4BF4-8EB7-AC50B3BF0989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C49FD4-38EB-4C19-9099-4F7E59D2B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F645D9-5AB4-4F93-A925-B2AF2ADAD1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07777-4962-420A-85AC-32767029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117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3EE80A-562D-4E90-87FE-73F28E0495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95EAA1-FD3B-42A2-84C7-9DB79107A0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F77E251-72BB-487A-A1CF-7F2AD3CCCA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22AD-C854-4BF4-8EB7-AC50B3BF0989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19D02C-7205-4572-B9CB-17C7558621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B2052C-635D-42D8-A140-4D56CD3C9F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07777-4962-420A-85AC-32767029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1330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70AF24-0DF7-4762-B24C-325F00FBB9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33E7AA9-19FD-4D61-912E-927081CF79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07184B-F385-4028-843F-8F5219A3AA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22AD-C854-4BF4-8EB7-AC50B3BF0989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71AC56-EBCD-4B77-AC90-054411DF0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F36FD0-9EBD-4FD3-BEED-EA501E346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07777-4962-420A-85AC-32767029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753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48BFAE-B1D7-48EE-A45E-A28F31E4C7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3CD1BC-A5FB-4434-A70D-F3F093235F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ABF46DE-668C-4073-A03E-8E7849E8D2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70C887-8CAB-4AF9-9DF5-D8D11ED272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22AD-C854-4BF4-8EB7-AC50B3BF0989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D4F741-F41B-4FDB-991A-ABE31D349D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AF0785-06F3-4F92-BBEE-CB63DD50AC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07777-4962-420A-85AC-32767029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87757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9F09-7193-4DF7-9615-23659CFD80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B19E5A-8592-4ECD-9AEC-6698A0E11C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803F0C-8546-4B10-BD37-6D4C33ED15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417ED76-58A1-4973-9CCC-802CC993592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ECB7CC7-00E3-46C0-8485-E1E272063A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A90EEB-A7D2-4F03-82C2-D319253522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22AD-C854-4BF4-8EB7-AC50B3BF0989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D60EF0F-B468-4B4D-BB2E-115B44DE98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18B6339-D2B2-4D84-8505-8AB47C59A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07777-4962-420A-85AC-32767029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87612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F7FAD7-46CE-4C5B-AD74-2E9368E3C4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00E97C5-2956-4D46-9C8C-8A0889283E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22AD-C854-4BF4-8EB7-AC50B3BF0989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5BD627-1E0A-4F16-9BFC-2AF83A929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CAA8EC-377F-4977-8AE6-4185C44C8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07777-4962-420A-85AC-32767029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64836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049B28E-E3B9-4AC5-AB30-4A0670CE01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22AD-C854-4BF4-8EB7-AC50B3BF0989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295D55A-FA5E-4328-891B-5403DF092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99B781-03E9-4C41-B8CE-06FD42F6F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07777-4962-420A-85AC-32767029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627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3700B1-70F3-47B5-B6BE-D613FC49D8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D3912C-4E8F-401F-9513-5C5744A50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0F2EDD-4C97-49C1-A7A8-98EB9E35B46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80E8CF-314B-49CD-BFBE-EAE8A626D9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22AD-C854-4BF4-8EB7-AC50B3BF0989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C1EA981-B517-46FE-ABD0-9288DA3D0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2C8D774-331F-4B0B-97AF-15B72DEFE4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07777-4962-420A-85AC-32767029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8689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29DEBD-8170-46E1-B331-D1ECE384E8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1ED4ADD-6357-4782-8AEB-BCC2F7D3671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CE23AA7-D4DE-4CAB-A47F-7203E3EAE8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A39AF6-9121-4E15-8FB7-0F2C0BC82E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22AD-C854-4BF4-8EB7-AC50B3BF0989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0E8E278-F314-43D8-B236-6B556027C0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483721B-D9F0-4526-8818-2C3BD6B75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07777-4962-420A-85AC-32767029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010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1EAEF3-8458-4C32-AC26-49E7C6F264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48D345-68A0-46D5-8357-6E421D36DD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0C7CA1A-F9A7-4D7B-A362-6DAA8A28B7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22AD-C854-4BF4-8EB7-AC50B3BF0989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B8DF24-9BF0-42EB-B605-AC721F3F89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445C68-7996-447A-B887-AF7FC0D9E1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07777-4962-420A-85AC-32767029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3678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870ED5A-3939-49C8-BC37-41ABCEF389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D2A31A6-8C3C-46CB-97B2-A27FA12256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F8220C-539C-4CC0-A419-7F996C2F42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2D22AD-C854-4BF4-8EB7-AC50B3BF0989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26E2482-F91F-4A9C-803C-3064FB7AEC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79545D-890E-4AE9-B750-D3631482A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707777-4962-420A-85AC-32767029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244797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170A05-4FF7-4889-BA1F-15ABCF6597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A493440-7169-4E0F-B59A-C9CFED099E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F82BC61-995C-439A-A585-E593CA2F73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2D22AD-C854-4BF4-8EB7-AC50B3BF0989}" type="datetimeFigureOut">
              <a:rPr lang="en-GB" smtClean="0"/>
              <a:t>09/12/2025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ED80A5-8E88-4EF4-B88B-0F781DC168E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583C7C-CBFC-4B6B-B1BA-F01B90EEEF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707777-4962-420A-85AC-327670292C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4939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comments" Target="../comments/comment1.xml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>
            <a:extLst>
              <a:ext uri="{FF2B5EF4-FFF2-40B4-BE49-F238E27FC236}">
                <a16:creationId xmlns:a16="http://schemas.microsoft.com/office/drawing/2014/main" id="{3CCB0037-B9C3-46C6-B534-AE77F2E327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049" name="Picture 9">
            <a:extLst>
              <a:ext uri="{FF2B5EF4-FFF2-40B4-BE49-F238E27FC236}">
                <a16:creationId xmlns:a16="http://schemas.microsoft.com/office/drawing/2014/main" id="{CED8A649-A13D-4689-AB3D-93E95815027E}"/>
              </a:ext>
            </a:extLst>
          </p:cNvPr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194733"/>
            <a:ext cx="867833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3F36221A-3B60-49D0-B4D4-BDFA78C64B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70723" y="424189"/>
            <a:ext cx="2050561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865438" algn="ctr"/>
                <a:tab pos="57308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Curriculum End Points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  <a:tab pos="5730875" algn="r"/>
              </a:tabLst>
            </a:pPr>
            <a:r>
              <a:rPr kumimoji="0" lang="en-GB" alt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entury Gothic" panose="020B0502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Music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D030DA6E-1A0B-46F0-8FFA-CC66E51FD2F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51245626"/>
              </p:ext>
            </p:extLst>
          </p:nvPr>
        </p:nvGraphicFramePr>
        <p:xfrm>
          <a:off x="368300" y="194734"/>
          <a:ext cx="11518900" cy="6663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44770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27</TotalTime>
  <Words>420</Words>
  <Application>Microsoft Office PowerPoint</Application>
  <PresentationFormat>Widescreen</PresentationFormat>
  <Paragraphs>51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Century Gothic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Allan Maher - Nash Mills CofE Primary School</dc:creator>
  <cp:lastModifiedBy>Staff - Fiona Barrett</cp:lastModifiedBy>
  <cp:revision>5</cp:revision>
  <dcterms:created xsi:type="dcterms:W3CDTF">2025-11-21T12:59:57Z</dcterms:created>
  <dcterms:modified xsi:type="dcterms:W3CDTF">2025-12-09T17:16:22Z</dcterms:modified>
</cp:coreProperties>
</file>