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948B6-2B5D-46F5-83DF-A2F193F13BF1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F8B9B-56C6-4DEF-84B3-F27A7F746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5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8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8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3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12927"/>
            <a:ext cx="46283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1812927"/>
            <a:ext cx="46283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8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5" y="1387058"/>
            <a:ext cx="4397271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397272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21539" y="994388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232256" y="1601512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61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shade val="80000"/>
                <a:hueMod val="110000"/>
                <a:satMod val="12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92833" y="4042576"/>
            <a:ext cx="2325260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94185" y="1095311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504973" y="282934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94183" y="5729135"/>
            <a:ext cx="2545645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62281" y="-61709"/>
            <a:ext cx="1932143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1232151" y="-16162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66073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9996709" y="-61709"/>
            <a:ext cx="2259289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8156670" y="-61708"/>
            <a:ext cx="2545645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9992605" y="1095309"/>
            <a:ext cx="2263392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0742232" y="5140347"/>
            <a:ext cx="1516259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8882282" y="436291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92833" y="4948766"/>
            <a:ext cx="1805147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944629" y="479033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8156671" y="78398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8612071" y="514034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11197605" y="597861"/>
            <a:ext cx="1058392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8466800" y="206512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9162837" y="1450645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9625424" y="2049927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10332555" y="2661634"/>
            <a:ext cx="961744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913405" y="-100976"/>
            <a:ext cx="1591568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003518" y="-100976"/>
            <a:ext cx="1372037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92831" y="-100976"/>
            <a:ext cx="787017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69910" y="4321784"/>
            <a:ext cx="1862516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7722842" y="6489966"/>
            <a:ext cx="148791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8170666" y="6408840"/>
            <a:ext cx="164935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0103540" y="6408842"/>
            <a:ext cx="1615211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4764" y="4941986"/>
            <a:ext cx="814973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92833" y="6172569"/>
            <a:ext cx="1037463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92833" y="5158575"/>
            <a:ext cx="751365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34344" y="482386"/>
            <a:ext cx="797888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32278" y="836794"/>
            <a:ext cx="1214423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425632" y="1452261"/>
            <a:ext cx="1030657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95010" y="1886983"/>
            <a:ext cx="813821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206235" y="1919682"/>
            <a:ext cx="695685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9736689" y="-61709"/>
            <a:ext cx="1214424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11624165" y="-61709"/>
            <a:ext cx="631832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10330985" y="282934"/>
            <a:ext cx="1504695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11886291" y="749603"/>
            <a:ext cx="369707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10121161" y="728498"/>
            <a:ext cx="1292979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9960055" y="1326476"/>
            <a:ext cx="81092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10173255" y="5611428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7177" y="5242255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9992606" y="4928167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10972045" y="5666511"/>
            <a:ext cx="807512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10770976" y="4097843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215756" y="5057879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11584787" y="4790335"/>
            <a:ext cx="671211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C07-F55F-4496-8BEA-F1ECEB5BFA62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794C-DD63-40FB-8AD7-8FB2F712BF2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2110896" y="5454223"/>
            <a:ext cx="2545645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1427926" y="3382942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1197606" y="35360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1477878" y="36884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206235" y="2698929"/>
            <a:ext cx="623503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32278" y="3166555"/>
            <a:ext cx="611693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60345" y="3382943"/>
            <a:ext cx="469393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115467" y="2581479"/>
            <a:ext cx="181392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230832" y="2395417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6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ta@nashmills.herts.sch.uk" TargetMode="External"/><Relationship Id="rId2" Type="http://schemas.openxmlformats.org/officeDocument/2006/relationships/hyperlink" Target="https://www.facebook.com/groups/611642488974393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C6C1-ED2C-4A05-8487-0500479B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497" y="1507739"/>
            <a:ext cx="9489573" cy="3055383"/>
          </a:xfrm>
        </p:spPr>
        <p:txBody>
          <a:bodyPr/>
          <a:lstStyle/>
          <a:p>
            <a:r>
              <a:rPr lang="en-GB" sz="6600" dirty="0"/>
              <a:t>Welcome </a:t>
            </a:r>
            <a:br>
              <a:rPr lang="en-GB" sz="6600" dirty="0"/>
            </a:br>
            <a:r>
              <a:rPr lang="en-GB" sz="6600" dirty="0"/>
              <a:t>from Nash Mills PTA</a:t>
            </a:r>
            <a:br>
              <a:rPr lang="en-GB" sz="6600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6BD8D-ABEC-425D-96CE-060D2AAC1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A7CA-FF5A-42CB-B6D5-582E4070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1F44C-A585-4CA1-B49C-07EC86C44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5924" y="1223824"/>
            <a:ext cx="4825543" cy="4051301"/>
          </a:xfrm>
        </p:spPr>
        <p:txBody>
          <a:bodyPr>
            <a:normAutofit/>
          </a:bodyPr>
          <a:lstStyle/>
          <a:p>
            <a:r>
              <a:rPr lang="en-GB" sz="2400" dirty="0"/>
              <a:t>Join our Facebook group:</a:t>
            </a:r>
          </a:p>
          <a:p>
            <a:pPr lvl="1"/>
            <a:r>
              <a:rPr lang="en-GB" sz="22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Nash Mills Parents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/>
              <a:t>Email us:</a:t>
            </a:r>
          </a:p>
          <a:p>
            <a:pPr lvl="1"/>
            <a:r>
              <a:rPr lang="en-GB" sz="220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pta@nashmills.herts.sch.uk</a:t>
            </a: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400" dirty="0"/>
              <a:t>Speak to your class reps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A24AC-576A-45BA-9F83-1929708A6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2D253-250D-4ECB-9E8C-9CC37D9D9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614" y="1137962"/>
            <a:ext cx="4469032" cy="35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D6BF-307E-4346-9468-1B8AE7B2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3C7E-B3BA-4DE5-A737-D8D4A0DD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PTA is an open community of parent volunteers working alongside the school helping to ensure the best experience and facilities for all its pupils.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US" sz="2000" dirty="0"/>
              <a:t>The PTA is a registered charity that is independent from the school.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AA28C-50D4-4CF5-A20B-8B942BD9C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9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7B1A-BF46-4C1C-9935-7BD2D224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PTA benefit the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37C63-50BF-4EA6-A9F2-16CF730D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Parents and care givers have a big impact on how well their kids do at school. Taking an active role in your PTA is one of the ways you can make a difference and get involved:</a:t>
            </a:r>
          </a:p>
          <a:p>
            <a:pPr lvl="0"/>
            <a:r>
              <a:rPr lang="en-GB" sz="1800" dirty="0"/>
              <a:t>We raise money to fund school initiatives through charity activities and events</a:t>
            </a:r>
          </a:p>
          <a:p>
            <a:pPr lvl="0"/>
            <a:r>
              <a:rPr lang="en-GB" sz="1800" dirty="0"/>
              <a:t>We provide a social support network for parents </a:t>
            </a:r>
          </a:p>
          <a:p>
            <a:pPr lvl="0"/>
            <a:r>
              <a:rPr lang="en-GB" sz="1800" dirty="0"/>
              <a:t>We provide volunteers and opportunities so that parents can support their child’s learning.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DD8F-439E-4DDE-BE99-4E832F97E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7B1A-BF46-4C1C-9935-7BD2D224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PTA benefit the volunteers?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37C63-50BF-4EA6-A9F2-16CF730D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/>
              <a:t>Gain new skills and experience</a:t>
            </a:r>
          </a:p>
          <a:p>
            <a:pPr lvl="0"/>
            <a:r>
              <a:rPr lang="en-GB" sz="2000" dirty="0"/>
              <a:t>A chance to give back to the community</a:t>
            </a:r>
          </a:p>
          <a:p>
            <a:pPr lvl="0"/>
            <a:r>
              <a:rPr lang="en-GB" sz="2000" dirty="0"/>
              <a:t>Meet new people</a:t>
            </a:r>
          </a:p>
          <a:p>
            <a:pPr lvl="0"/>
            <a:r>
              <a:rPr lang="en-GB" sz="2000" dirty="0"/>
              <a:t>Build a stronger affinity with your child’s school</a:t>
            </a:r>
          </a:p>
          <a:p>
            <a:pPr lvl="0"/>
            <a:r>
              <a:rPr lang="en-GB" sz="2000" dirty="0"/>
              <a:t>A sense of achievement and pride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7A4AA-28FE-4DDF-B352-93D810396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53FE-DC40-44A0-A3D5-32973357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Our Events</a:t>
            </a:r>
            <a:br>
              <a:rPr lang="en-GB" dirty="0"/>
            </a:br>
            <a:r>
              <a:rPr lang="en-GB" sz="2800" dirty="0"/>
              <a:t>Here’s a look at some of the fun we’ve had…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A9B7-D8C1-45E4-8E9E-D72771D84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D4CC2E37-5063-4772-AF44-12DB17F2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6" y="1788310"/>
            <a:ext cx="11723624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53FE-DC40-44A0-A3D5-32973357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Our Success</a:t>
            </a:r>
            <a:br>
              <a:rPr lang="en-GB" dirty="0"/>
            </a:br>
            <a:r>
              <a:rPr lang="en-GB" sz="2800" dirty="0"/>
              <a:t>Our PTA’s fundraising activity has recently paid for…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9F883-189B-4A4D-98C7-7DAEE2B87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  <p:pic>
        <p:nvPicPr>
          <p:cNvPr id="11" name="Picture 10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732FC214-3E59-4F40-8A46-5D23EC9E0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97" y="2134052"/>
            <a:ext cx="8839966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1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53FE-DC40-44A0-A3D5-32973357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Our Goals for 2021/22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4523-B9B1-4069-A120-9205F3F83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Expand our volunteer network</a:t>
            </a:r>
          </a:p>
          <a:p>
            <a:r>
              <a:rPr lang="en-GB" sz="2000" dirty="0"/>
              <a:t>Begin physical events again</a:t>
            </a:r>
          </a:p>
          <a:p>
            <a:r>
              <a:rPr lang="en-GB" sz="2000" dirty="0"/>
              <a:t>Fund new staging and lighting equipment for school performances</a:t>
            </a:r>
          </a:p>
          <a:p>
            <a:r>
              <a:rPr lang="en-GB" sz="2000" dirty="0"/>
              <a:t>Watching the kids having fun and benefiting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2B748-AAE7-4D54-BA52-8E4A7F72A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CDAC-DDF3-434F-A778-C74B7CF8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“How can my skills be useful?”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88E9-1583-43E5-8408-162C880C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4" y="1958283"/>
            <a:ext cx="9500149" cy="4051437"/>
          </a:xfrm>
        </p:spPr>
        <p:txBody>
          <a:bodyPr>
            <a:normAutofit/>
          </a:bodyPr>
          <a:lstStyle/>
          <a:p>
            <a:r>
              <a:rPr lang="en-GB" sz="1800" i="1" dirty="0"/>
              <a:t>Any</a:t>
            </a:r>
            <a:r>
              <a:rPr lang="en-GB" sz="1800" dirty="0"/>
              <a:t> parent or caregiver can be a member, and </a:t>
            </a:r>
            <a:r>
              <a:rPr lang="en-GB" sz="1800" i="1" dirty="0"/>
              <a:t>every</a:t>
            </a:r>
            <a:r>
              <a:rPr lang="en-GB" i="1" dirty="0"/>
              <a:t>one </a:t>
            </a:r>
            <a:r>
              <a:rPr lang="en-GB" sz="1800" dirty="0"/>
              <a:t>has skills to bring, from graphic design to gardening; from events management to balancing the books; and from wrapping up lucky dip gifts to handing out flyers!</a:t>
            </a:r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GB" dirty="0"/>
              <a:t>Examples of how you can commit, either at an event or behind the scenes, include:</a:t>
            </a:r>
          </a:p>
          <a:p>
            <a:pPr marL="195421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Design a logo</a:t>
            </a:r>
          </a:p>
          <a:p>
            <a:pPr marL="195421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Contribute to the school newsletter</a:t>
            </a:r>
          </a:p>
          <a:p>
            <a:pPr marL="195421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Become a class rep</a:t>
            </a:r>
          </a:p>
          <a:p>
            <a:pPr marL="195421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Be our social media guru</a:t>
            </a:r>
          </a:p>
          <a:p>
            <a:pPr marL="195421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Help at upcoming events</a:t>
            </a:r>
          </a:p>
          <a:p>
            <a:pPr marL="1954213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Bringing new fundraising ideas</a:t>
            </a:r>
            <a:br>
              <a:rPr lang="en-US" dirty="0"/>
            </a:br>
            <a:endParaRPr lang="en-US" dirty="0"/>
          </a:p>
          <a:p>
            <a:pPr marL="1611313" lvl="1" indent="0">
              <a:spcBef>
                <a:spcPts val="0"/>
              </a:spcBef>
              <a:buNone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0C516-1749-48F4-9F07-FDFB17AE1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5041957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CDAC-DDF3-434F-A778-C74B7CF8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“How much time do I have to commit?”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88E9-1583-43E5-8408-162C880C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GB" sz="2400" dirty="0"/>
              <a:t>Some of our most active PTA members work full-time, or have other commitments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GB" sz="2400" dirty="0"/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GB" sz="2400" dirty="0"/>
              <a:t>We all have lives away from school, and it’s OK to say “no”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BD80E-08D9-4A15-B1A7-FC510C282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84" y="4996004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216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E9C9"/>
      </a:accent4>
      <a:accent5>
        <a:srgbClr val="FED394"/>
      </a:accent5>
      <a:accent6>
        <a:srgbClr val="FFC000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385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Wingdings</vt:lpstr>
      <vt:lpstr>Wingdings 2</vt:lpstr>
      <vt:lpstr>Summer</vt:lpstr>
      <vt:lpstr>Welcome  from Nash Mills PTA </vt:lpstr>
      <vt:lpstr>What is the PTA?</vt:lpstr>
      <vt:lpstr>How does the PTA benefit the school?</vt:lpstr>
      <vt:lpstr>How does the PTA benefit the volunteers?</vt:lpstr>
      <vt:lpstr>Our Events Here’s a look at some of the fun we’ve had…</vt:lpstr>
      <vt:lpstr>Our Success Our PTA’s fundraising activity has recently paid for…</vt:lpstr>
      <vt:lpstr>Our Goals for 2021/22</vt:lpstr>
      <vt:lpstr>“How can my skills be useful?”</vt:lpstr>
      <vt:lpstr>“How much time do I have to commit?”</vt:lpstr>
      <vt:lpstr>Get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Maher</dc:creator>
  <cp:lastModifiedBy>14msoffice</cp:lastModifiedBy>
  <cp:revision>17</cp:revision>
  <dcterms:created xsi:type="dcterms:W3CDTF">2021-07-07T13:13:51Z</dcterms:created>
  <dcterms:modified xsi:type="dcterms:W3CDTF">2021-07-08T14:07:14Z</dcterms:modified>
</cp:coreProperties>
</file>