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Lst>
  <p:sldIdLst>
    <p:sldId id="256" r:id="rId2"/>
    <p:sldId id="272" r:id="rId3"/>
    <p:sldId id="273" r:id="rId4"/>
    <p:sldId id="276" r:id="rId5"/>
    <p:sldId id="277" r:id="rId6"/>
    <p:sldId id="257" r:id="rId7"/>
    <p:sldId id="258" r:id="rId8"/>
    <p:sldId id="259" r:id="rId9"/>
    <p:sldId id="260" r:id="rId10"/>
    <p:sldId id="261" r:id="rId11"/>
    <p:sldId id="262" r:id="rId12"/>
    <p:sldId id="278" r:id="rId13"/>
    <p:sldId id="274" r:id="rId14"/>
    <p:sldId id="263" r:id="rId15"/>
    <p:sldId id="264" r:id="rId16"/>
    <p:sldId id="266" r:id="rId17"/>
    <p:sldId id="275" r:id="rId18"/>
    <p:sldId id="265" r:id="rId19"/>
    <p:sldId id="267" r:id="rId20"/>
    <p:sldId id="279" r:id="rId21"/>
    <p:sldId id="268" r:id="rId22"/>
    <p:sldId id="269" r:id="rId23"/>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DFA3A6-4FDF-52CD-B717-ABE0973CFCD0}" v="2369" dt="2019-11-11T20:03:10.333"/>
    <p1510:client id="{3362258D-F517-B7CF-BCE9-52B444248CD3}" v="542" dt="2020-01-22T22:44:30.793"/>
    <p1510:client id="{51CEEC06-5470-8BA4-F31D-F1E89815531A}" v="355" dt="2020-01-13T11:38:40.906"/>
    <p1510:client id="{AC729450-E3E9-A484-3FD5-0C66D66554BF}" v="1440" dt="2020-01-23T16:56:08.899"/>
    <p1510:client id="{B5DADC78-5BB2-01BA-8601-C660A40AA91C}" v="685" dt="2020-01-13T11:13:42.120"/>
    <p1510:client id="{CEC79DD1-C300-CE5D-314E-EA4DEBADFE09}" v="401" dt="2019-09-24T17:27:17.604"/>
    <p1510:client id="{E39DB70D-D2A9-E8A4-5A96-C68AC661ECD4}" v="173" dt="2020-01-23T17:07:54.449"/>
    <p1510:client id="{FABCDA40-8E16-6198-DF07-BD021CB3D860}" v="1642" dt="2020-01-13T19:08:22.1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anne Savery" userId="S::lsavery@lowercroft.co.uk::222de2f9-1224-4e5e-80b7-d35a4596ed68" providerId="AD" clId="Web-{FABCDA40-8E16-6198-DF07-BD021CB3D860}"/>
    <pc:docChg chg="addSld delSld modSld modMainMaster">
      <pc:chgData name="Leanne Savery" userId="S::lsavery@lowercroft.co.uk::222de2f9-1224-4e5e-80b7-d35a4596ed68" providerId="AD" clId="Web-{FABCDA40-8E16-6198-DF07-BD021CB3D860}" dt="2020-01-13T19:08:21.099" v="1633" actId="20577"/>
      <pc:docMkLst>
        <pc:docMk/>
      </pc:docMkLst>
      <pc:sldChg chg="modSp mod setBg">
        <pc:chgData name="Leanne Savery" userId="S::lsavery@lowercroft.co.uk::222de2f9-1224-4e5e-80b7-d35a4596ed68" providerId="AD" clId="Web-{FABCDA40-8E16-6198-DF07-BD021CB3D860}" dt="2020-01-13T18:54:15.049" v="836"/>
        <pc:sldMkLst>
          <pc:docMk/>
          <pc:sldMk cId="109857222" sldId="256"/>
        </pc:sldMkLst>
        <pc:spChg chg="mod">
          <ac:chgData name="Leanne Savery" userId="S::lsavery@lowercroft.co.uk::222de2f9-1224-4e5e-80b7-d35a4596ed68" providerId="AD" clId="Web-{FABCDA40-8E16-6198-DF07-BD021CB3D860}" dt="2020-01-13T18:48:46.876" v="570" actId="20577"/>
          <ac:spMkLst>
            <pc:docMk/>
            <pc:sldMk cId="109857222" sldId="256"/>
            <ac:spMk id="3" creationId="{00000000-0000-0000-0000-000000000000}"/>
          </ac:spMkLst>
        </pc:spChg>
      </pc:sldChg>
      <pc:sldChg chg="modSp mod setBg">
        <pc:chgData name="Leanne Savery" userId="S::lsavery@lowercroft.co.uk::222de2f9-1224-4e5e-80b7-d35a4596ed68" providerId="AD" clId="Web-{FABCDA40-8E16-6198-DF07-BD021CB3D860}" dt="2020-01-13T18:54:15.049" v="836"/>
        <pc:sldMkLst>
          <pc:docMk/>
          <pc:sldMk cId="1558337673" sldId="257"/>
        </pc:sldMkLst>
        <pc:spChg chg="mod">
          <ac:chgData name="Leanne Savery" userId="S::lsavery@lowercroft.co.uk::222de2f9-1224-4e5e-80b7-d35a4596ed68" providerId="AD" clId="Web-{FABCDA40-8E16-6198-DF07-BD021CB3D860}" dt="2020-01-13T18:48:56.970" v="576" actId="20577"/>
          <ac:spMkLst>
            <pc:docMk/>
            <pc:sldMk cId="1558337673" sldId="257"/>
            <ac:spMk id="2" creationId="{96F77D53-4D93-4208-A86A-23B24C517B08}"/>
          </ac:spMkLst>
        </pc:spChg>
        <pc:spChg chg="mod">
          <ac:chgData name="Leanne Savery" userId="S::lsavery@lowercroft.co.uk::222de2f9-1224-4e5e-80b7-d35a4596ed68" providerId="AD" clId="Web-{FABCDA40-8E16-6198-DF07-BD021CB3D860}" dt="2020-01-13T18:48:52.142" v="573" actId="20577"/>
          <ac:spMkLst>
            <pc:docMk/>
            <pc:sldMk cId="1558337673" sldId="257"/>
            <ac:spMk id="3" creationId="{7CF8D90E-C1CC-4F28-A76E-14D47495FF70}"/>
          </ac:spMkLst>
        </pc:spChg>
      </pc:sldChg>
      <pc:sldChg chg="modSp mod setBg">
        <pc:chgData name="Leanne Savery" userId="S::lsavery@lowercroft.co.uk::222de2f9-1224-4e5e-80b7-d35a4596ed68" providerId="AD" clId="Web-{FABCDA40-8E16-6198-DF07-BD021CB3D860}" dt="2020-01-13T18:54:40.439" v="843" actId="20577"/>
        <pc:sldMkLst>
          <pc:docMk/>
          <pc:sldMk cId="1273795256" sldId="258"/>
        </pc:sldMkLst>
        <pc:spChg chg="mod">
          <ac:chgData name="Leanne Savery" userId="S::lsavery@lowercroft.co.uk::222de2f9-1224-4e5e-80b7-d35a4596ed68" providerId="AD" clId="Web-{FABCDA40-8E16-6198-DF07-BD021CB3D860}" dt="2020-01-13T18:49:07.470" v="582" actId="20577"/>
          <ac:spMkLst>
            <pc:docMk/>
            <pc:sldMk cId="1273795256" sldId="258"/>
            <ac:spMk id="2" creationId="{7F843460-1846-4CFE-A0FF-D63E51A4192A}"/>
          </ac:spMkLst>
        </pc:spChg>
        <pc:spChg chg="mod">
          <ac:chgData name="Leanne Savery" userId="S::lsavery@lowercroft.co.uk::222de2f9-1224-4e5e-80b7-d35a4596ed68" providerId="AD" clId="Web-{FABCDA40-8E16-6198-DF07-BD021CB3D860}" dt="2020-01-13T18:54:40.439" v="843" actId="20577"/>
          <ac:spMkLst>
            <pc:docMk/>
            <pc:sldMk cId="1273795256" sldId="258"/>
            <ac:spMk id="7" creationId="{1714A7DC-C5EA-4DE9-B581-50920CB94E60}"/>
          </ac:spMkLst>
        </pc:spChg>
      </pc:sldChg>
      <pc:sldChg chg="modSp mod">
        <pc:chgData name="Leanne Savery" userId="S::lsavery@lowercroft.co.uk::222de2f9-1224-4e5e-80b7-d35a4596ed68" providerId="AD" clId="Web-{FABCDA40-8E16-6198-DF07-BD021CB3D860}" dt="2020-01-13T18:54:47.408" v="845" actId="20577"/>
        <pc:sldMkLst>
          <pc:docMk/>
          <pc:sldMk cId="2956311694" sldId="259"/>
        </pc:sldMkLst>
        <pc:spChg chg="mod">
          <ac:chgData name="Leanne Savery" userId="S::lsavery@lowercroft.co.uk::222de2f9-1224-4e5e-80b7-d35a4596ed68" providerId="AD" clId="Web-{FABCDA40-8E16-6198-DF07-BD021CB3D860}" dt="2020-01-13T18:49:13.111" v="585" actId="20577"/>
          <ac:spMkLst>
            <pc:docMk/>
            <pc:sldMk cId="2956311694" sldId="259"/>
            <ac:spMk id="2" creationId="{A4919F0A-2F7D-4E10-809D-78423115713A}"/>
          </ac:spMkLst>
        </pc:spChg>
        <pc:spChg chg="mod">
          <ac:chgData name="Leanne Savery" userId="S::lsavery@lowercroft.co.uk::222de2f9-1224-4e5e-80b7-d35a4596ed68" providerId="AD" clId="Web-{FABCDA40-8E16-6198-DF07-BD021CB3D860}" dt="2020-01-13T18:54:47.408" v="845" actId="20577"/>
          <ac:spMkLst>
            <pc:docMk/>
            <pc:sldMk cId="2956311694" sldId="259"/>
            <ac:spMk id="3" creationId="{36F7226A-FFC2-4CDB-A4D2-D0CE741D6787}"/>
          </ac:spMkLst>
        </pc:spChg>
      </pc:sldChg>
      <pc:sldChg chg="modSp mod">
        <pc:chgData name="Leanne Savery" userId="S::lsavery@lowercroft.co.uk::222de2f9-1224-4e5e-80b7-d35a4596ed68" providerId="AD" clId="Web-{FABCDA40-8E16-6198-DF07-BD021CB3D860}" dt="2020-01-13T18:54:52.533" v="848" actId="20577"/>
        <pc:sldMkLst>
          <pc:docMk/>
          <pc:sldMk cId="2026782457" sldId="260"/>
        </pc:sldMkLst>
        <pc:spChg chg="mod">
          <ac:chgData name="Leanne Savery" userId="S::lsavery@lowercroft.co.uk::222de2f9-1224-4e5e-80b7-d35a4596ed68" providerId="AD" clId="Web-{FABCDA40-8E16-6198-DF07-BD021CB3D860}" dt="2020-01-13T18:49:26.736" v="594" actId="20577"/>
          <ac:spMkLst>
            <pc:docMk/>
            <pc:sldMk cId="2026782457" sldId="260"/>
            <ac:spMk id="2" creationId="{52D24DD6-5F7E-48FE-A0E8-36D5CCD2AFC0}"/>
          </ac:spMkLst>
        </pc:spChg>
        <pc:spChg chg="mod">
          <ac:chgData name="Leanne Savery" userId="S::lsavery@lowercroft.co.uk::222de2f9-1224-4e5e-80b7-d35a4596ed68" providerId="AD" clId="Web-{FABCDA40-8E16-6198-DF07-BD021CB3D860}" dt="2020-01-13T18:54:52.533" v="848" actId="20577"/>
          <ac:spMkLst>
            <pc:docMk/>
            <pc:sldMk cId="2026782457" sldId="260"/>
            <ac:spMk id="3" creationId="{2C05E1D0-74AB-4B5F-9E9F-402FAC3E8522}"/>
          </ac:spMkLst>
        </pc:spChg>
      </pc:sldChg>
      <pc:sldChg chg="modSp mod">
        <pc:chgData name="Leanne Savery" userId="S::lsavery@lowercroft.co.uk::222de2f9-1224-4e5e-80b7-d35a4596ed68" providerId="AD" clId="Web-{FABCDA40-8E16-6198-DF07-BD021CB3D860}" dt="2020-01-13T18:55:32.002" v="913" actId="20577"/>
        <pc:sldMkLst>
          <pc:docMk/>
          <pc:sldMk cId="3046088542" sldId="261"/>
        </pc:sldMkLst>
        <pc:spChg chg="mod">
          <ac:chgData name="Leanne Savery" userId="S::lsavery@lowercroft.co.uk::222de2f9-1224-4e5e-80b7-d35a4596ed68" providerId="AD" clId="Web-{FABCDA40-8E16-6198-DF07-BD021CB3D860}" dt="2020-01-13T18:49:41.783" v="602" actId="20577"/>
          <ac:spMkLst>
            <pc:docMk/>
            <pc:sldMk cId="3046088542" sldId="261"/>
            <ac:spMk id="2" creationId="{4C11E276-39B8-423A-BAF9-280B6E833696}"/>
          </ac:spMkLst>
        </pc:spChg>
        <pc:spChg chg="mod">
          <ac:chgData name="Leanne Savery" userId="S::lsavery@lowercroft.co.uk::222de2f9-1224-4e5e-80b7-d35a4596ed68" providerId="AD" clId="Web-{FABCDA40-8E16-6198-DF07-BD021CB3D860}" dt="2020-01-13T18:55:32.002" v="913" actId="20577"/>
          <ac:spMkLst>
            <pc:docMk/>
            <pc:sldMk cId="3046088542" sldId="261"/>
            <ac:spMk id="3" creationId="{76394411-7CCD-41F8-AF3B-C7646FE6FBB9}"/>
          </ac:spMkLst>
        </pc:spChg>
      </pc:sldChg>
      <pc:sldChg chg="modSp mod">
        <pc:chgData name="Leanne Savery" userId="S::lsavery@lowercroft.co.uk::222de2f9-1224-4e5e-80b7-d35a4596ed68" providerId="AD" clId="Web-{FABCDA40-8E16-6198-DF07-BD021CB3D860}" dt="2020-01-13T18:56:10.002" v="933" actId="20577"/>
        <pc:sldMkLst>
          <pc:docMk/>
          <pc:sldMk cId="2289564380" sldId="262"/>
        </pc:sldMkLst>
        <pc:spChg chg="mod">
          <ac:chgData name="Leanne Savery" userId="S::lsavery@lowercroft.co.uk::222de2f9-1224-4e5e-80b7-d35a4596ed68" providerId="AD" clId="Web-{FABCDA40-8E16-6198-DF07-BD021CB3D860}" dt="2020-01-13T18:49:57.595" v="616" actId="20577"/>
          <ac:spMkLst>
            <pc:docMk/>
            <pc:sldMk cId="2289564380" sldId="262"/>
            <ac:spMk id="2" creationId="{638661EE-1F3E-4A09-9CFB-CE4BA07CF16F}"/>
          </ac:spMkLst>
        </pc:spChg>
        <pc:spChg chg="mod">
          <ac:chgData name="Leanne Savery" userId="S::lsavery@lowercroft.co.uk::222de2f9-1224-4e5e-80b7-d35a4596ed68" providerId="AD" clId="Web-{FABCDA40-8E16-6198-DF07-BD021CB3D860}" dt="2020-01-13T18:56:10.002" v="933" actId="20577"/>
          <ac:spMkLst>
            <pc:docMk/>
            <pc:sldMk cId="2289564380" sldId="262"/>
            <ac:spMk id="3" creationId="{83C97A99-E1A5-47D2-979B-288BF1DB4D8C}"/>
          </ac:spMkLst>
        </pc:spChg>
      </pc:sldChg>
      <pc:sldChg chg="modSp mod">
        <pc:chgData name="Leanne Savery" userId="S::lsavery@lowercroft.co.uk::222de2f9-1224-4e5e-80b7-d35a4596ed68" providerId="AD" clId="Web-{FABCDA40-8E16-6198-DF07-BD021CB3D860}" dt="2020-01-13T18:57:54.705" v="997" actId="20577"/>
        <pc:sldMkLst>
          <pc:docMk/>
          <pc:sldMk cId="1263700447" sldId="263"/>
        </pc:sldMkLst>
        <pc:spChg chg="mod">
          <ac:chgData name="Leanne Savery" userId="S::lsavery@lowercroft.co.uk::222de2f9-1224-4e5e-80b7-d35a4596ed68" providerId="AD" clId="Web-{FABCDA40-8E16-6198-DF07-BD021CB3D860}" dt="2020-01-13T18:50:24.486" v="626" actId="20577"/>
          <ac:spMkLst>
            <pc:docMk/>
            <pc:sldMk cId="1263700447" sldId="263"/>
            <ac:spMk id="2" creationId="{5FBA52A8-8C60-41FF-BE05-ED007B35D236}"/>
          </ac:spMkLst>
        </pc:spChg>
        <pc:spChg chg="mod">
          <ac:chgData name="Leanne Savery" userId="S::lsavery@lowercroft.co.uk::222de2f9-1224-4e5e-80b7-d35a4596ed68" providerId="AD" clId="Web-{FABCDA40-8E16-6198-DF07-BD021CB3D860}" dt="2020-01-13T18:57:54.705" v="997" actId="20577"/>
          <ac:spMkLst>
            <pc:docMk/>
            <pc:sldMk cId="1263700447" sldId="263"/>
            <ac:spMk id="3" creationId="{B365686A-EC1C-4C9E-B9D9-409DB67258AD}"/>
          </ac:spMkLst>
        </pc:spChg>
      </pc:sldChg>
      <pc:sldChg chg="modSp mod">
        <pc:chgData name="Leanne Savery" userId="S::lsavery@lowercroft.co.uk::222de2f9-1224-4e5e-80b7-d35a4596ed68" providerId="AD" clId="Web-{FABCDA40-8E16-6198-DF07-BD021CB3D860}" dt="2020-01-13T18:54:15.049" v="836"/>
        <pc:sldMkLst>
          <pc:docMk/>
          <pc:sldMk cId="1865057738" sldId="264"/>
        </pc:sldMkLst>
        <pc:spChg chg="mod">
          <ac:chgData name="Leanne Savery" userId="S::lsavery@lowercroft.co.uk::222de2f9-1224-4e5e-80b7-d35a4596ed68" providerId="AD" clId="Web-{FABCDA40-8E16-6198-DF07-BD021CB3D860}" dt="2020-01-13T18:51:02.923" v="644" actId="20577"/>
          <ac:spMkLst>
            <pc:docMk/>
            <pc:sldMk cId="1865057738" sldId="264"/>
            <ac:spMk id="2" creationId="{49358344-689E-48AF-AFAA-1320C10C50E8}"/>
          </ac:spMkLst>
        </pc:spChg>
        <pc:spChg chg="mod">
          <ac:chgData name="Leanne Savery" userId="S::lsavery@lowercroft.co.uk::222de2f9-1224-4e5e-80b7-d35a4596ed68" providerId="AD" clId="Web-{FABCDA40-8E16-6198-DF07-BD021CB3D860}" dt="2020-01-13T18:51:24.252" v="653" actId="20577"/>
          <ac:spMkLst>
            <pc:docMk/>
            <pc:sldMk cId="1865057738" sldId="264"/>
            <ac:spMk id="3" creationId="{78102847-A646-48B3-90E8-FE9E015BD619}"/>
          </ac:spMkLst>
        </pc:spChg>
      </pc:sldChg>
      <pc:sldChg chg="modSp mod">
        <pc:chgData name="Leanne Savery" userId="S::lsavery@lowercroft.co.uk::222de2f9-1224-4e5e-80b7-d35a4596ed68" providerId="AD" clId="Web-{FABCDA40-8E16-6198-DF07-BD021CB3D860}" dt="2020-01-13T18:54:15.049" v="836"/>
        <pc:sldMkLst>
          <pc:docMk/>
          <pc:sldMk cId="3695395915" sldId="265"/>
        </pc:sldMkLst>
        <pc:spChg chg="mod">
          <ac:chgData name="Leanne Savery" userId="S::lsavery@lowercroft.co.uk::222de2f9-1224-4e5e-80b7-d35a4596ed68" providerId="AD" clId="Web-{FABCDA40-8E16-6198-DF07-BD021CB3D860}" dt="2020-01-13T18:51:42.892" v="661" actId="20577"/>
          <ac:spMkLst>
            <pc:docMk/>
            <pc:sldMk cId="3695395915" sldId="265"/>
            <ac:spMk id="2" creationId="{BC0D5FC4-657B-47ED-85D0-334C744CE838}"/>
          </ac:spMkLst>
        </pc:spChg>
        <pc:spChg chg="mod">
          <ac:chgData name="Leanne Savery" userId="S::lsavery@lowercroft.co.uk::222de2f9-1224-4e5e-80b7-d35a4596ed68" providerId="AD" clId="Web-{FABCDA40-8E16-6198-DF07-BD021CB3D860}" dt="2020-01-13T18:51:36.736" v="658" actId="20577"/>
          <ac:spMkLst>
            <pc:docMk/>
            <pc:sldMk cId="3695395915" sldId="265"/>
            <ac:spMk id="3" creationId="{CAE472FF-F331-4627-969D-CF007E6CEBAE}"/>
          </ac:spMkLst>
        </pc:spChg>
      </pc:sldChg>
      <pc:sldChg chg="mod">
        <pc:chgData name="Leanne Savery" userId="S::lsavery@lowercroft.co.uk::222de2f9-1224-4e5e-80b7-d35a4596ed68" providerId="AD" clId="Web-{FABCDA40-8E16-6198-DF07-BD021CB3D860}" dt="2020-01-13T18:54:15.049" v="836"/>
        <pc:sldMkLst>
          <pc:docMk/>
          <pc:sldMk cId="4014675804" sldId="266"/>
        </pc:sldMkLst>
      </pc:sldChg>
      <pc:sldChg chg="modSp mod setBg">
        <pc:chgData name="Leanne Savery" userId="S::lsavery@lowercroft.co.uk::222de2f9-1224-4e5e-80b7-d35a4596ed68" providerId="AD" clId="Web-{FABCDA40-8E16-6198-DF07-BD021CB3D860}" dt="2020-01-13T19:08:21.099" v="1632" actId="20577"/>
        <pc:sldMkLst>
          <pc:docMk/>
          <pc:sldMk cId="1709033494" sldId="267"/>
        </pc:sldMkLst>
        <pc:spChg chg="mod">
          <ac:chgData name="Leanne Savery" userId="S::lsavery@lowercroft.co.uk::222de2f9-1224-4e5e-80b7-d35a4596ed68" providerId="AD" clId="Web-{FABCDA40-8E16-6198-DF07-BD021CB3D860}" dt="2020-01-13T18:51:50.486" v="667" actId="20577"/>
          <ac:spMkLst>
            <pc:docMk/>
            <pc:sldMk cId="1709033494" sldId="267"/>
            <ac:spMk id="2" creationId="{86CBE252-98BD-4E96-80A0-6CF23E3B9F50}"/>
          </ac:spMkLst>
        </pc:spChg>
        <pc:spChg chg="mod">
          <ac:chgData name="Leanne Savery" userId="S::lsavery@lowercroft.co.uk::222de2f9-1224-4e5e-80b7-d35a4596ed68" providerId="AD" clId="Web-{FABCDA40-8E16-6198-DF07-BD021CB3D860}" dt="2020-01-13T19:08:21.099" v="1632" actId="20577"/>
          <ac:spMkLst>
            <pc:docMk/>
            <pc:sldMk cId="1709033494" sldId="267"/>
            <ac:spMk id="3" creationId="{BBC32A10-FCB9-4DA6-8540-752C07803C60}"/>
          </ac:spMkLst>
        </pc:spChg>
      </pc:sldChg>
      <pc:sldChg chg="modSp mod">
        <pc:chgData name="Leanne Savery" userId="S::lsavery@lowercroft.co.uk::222de2f9-1224-4e5e-80b7-d35a4596ed68" providerId="AD" clId="Web-{FABCDA40-8E16-6198-DF07-BD021CB3D860}" dt="2020-01-13T19:07:56.646" v="1623" actId="20577"/>
        <pc:sldMkLst>
          <pc:docMk/>
          <pc:sldMk cId="1850115275" sldId="268"/>
        </pc:sldMkLst>
        <pc:spChg chg="mod">
          <ac:chgData name="Leanne Savery" userId="S::lsavery@lowercroft.co.uk::222de2f9-1224-4e5e-80b7-d35a4596ed68" providerId="AD" clId="Web-{FABCDA40-8E16-6198-DF07-BD021CB3D860}" dt="2020-01-13T18:52:35.674" v="759" actId="20577"/>
          <ac:spMkLst>
            <pc:docMk/>
            <pc:sldMk cId="1850115275" sldId="268"/>
            <ac:spMk id="2" creationId="{D3CF65D1-298A-4EC9-BE43-4590BF84E76C}"/>
          </ac:spMkLst>
        </pc:spChg>
        <pc:spChg chg="mod">
          <ac:chgData name="Leanne Savery" userId="S::lsavery@lowercroft.co.uk::222de2f9-1224-4e5e-80b7-d35a4596ed68" providerId="AD" clId="Web-{FABCDA40-8E16-6198-DF07-BD021CB3D860}" dt="2020-01-13T19:07:56.646" v="1623" actId="20577"/>
          <ac:spMkLst>
            <pc:docMk/>
            <pc:sldMk cId="1850115275" sldId="268"/>
            <ac:spMk id="3" creationId="{248CAC56-5F6D-4D47-895F-0D812761AB61}"/>
          </ac:spMkLst>
        </pc:spChg>
      </pc:sldChg>
      <pc:sldChg chg="modSp new mod">
        <pc:chgData name="Leanne Savery" userId="S::lsavery@lowercroft.co.uk::222de2f9-1224-4e5e-80b7-d35a4596ed68" providerId="AD" clId="Web-{FABCDA40-8E16-6198-DF07-BD021CB3D860}" dt="2020-01-13T18:54:15.049" v="836"/>
        <pc:sldMkLst>
          <pc:docMk/>
          <pc:sldMk cId="164996082" sldId="269"/>
        </pc:sldMkLst>
        <pc:spChg chg="mod">
          <ac:chgData name="Leanne Savery" userId="S::lsavery@lowercroft.co.uk::222de2f9-1224-4e5e-80b7-d35a4596ed68" providerId="AD" clId="Web-{FABCDA40-8E16-6198-DF07-BD021CB3D860}" dt="2020-01-13T18:53:25.299" v="823" actId="20577"/>
          <ac:spMkLst>
            <pc:docMk/>
            <pc:sldMk cId="164996082" sldId="269"/>
            <ac:spMk id="2" creationId="{E2973912-3DDF-4B81-B119-750CEB6C98FB}"/>
          </ac:spMkLst>
        </pc:spChg>
        <pc:spChg chg="mod">
          <ac:chgData name="Leanne Savery" userId="S::lsavery@lowercroft.co.uk::222de2f9-1224-4e5e-80b7-d35a4596ed68" providerId="AD" clId="Web-{FABCDA40-8E16-6198-DF07-BD021CB3D860}" dt="2020-01-13T18:53:39.627" v="828" actId="20577"/>
          <ac:spMkLst>
            <pc:docMk/>
            <pc:sldMk cId="164996082" sldId="269"/>
            <ac:spMk id="3" creationId="{83C37494-DB33-44FA-B6B4-AA81F9F55439}"/>
          </ac:spMkLst>
        </pc:spChg>
      </pc:sldChg>
      <pc:sldChg chg="new del">
        <pc:chgData name="Leanne Savery" userId="S::lsavery@lowercroft.co.uk::222de2f9-1224-4e5e-80b7-d35a4596ed68" providerId="AD" clId="Web-{FABCDA40-8E16-6198-DF07-BD021CB3D860}" dt="2020-01-13T18:42:56.610" v="6"/>
        <pc:sldMkLst>
          <pc:docMk/>
          <pc:sldMk cId="833132447" sldId="269"/>
        </pc:sldMkLst>
      </pc:sldChg>
      <pc:sldChg chg="new del">
        <pc:chgData name="Leanne Savery" userId="S::lsavery@lowercroft.co.uk::222de2f9-1224-4e5e-80b7-d35a4596ed68" providerId="AD" clId="Web-{FABCDA40-8E16-6198-DF07-BD021CB3D860}" dt="2020-01-13T18:56:19.705" v="936"/>
        <pc:sldMkLst>
          <pc:docMk/>
          <pc:sldMk cId="964503080" sldId="270"/>
        </pc:sldMkLst>
      </pc:sldChg>
      <pc:sldChg chg="delSp modSp new">
        <pc:chgData name="Leanne Savery" userId="S::lsavery@lowercroft.co.uk::222de2f9-1224-4e5e-80b7-d35a4596ed68" providerId="AD" clId="Web-{FABCDA40-8E16-6198-DF07-BD021CB3D860}" dt="2020-01-13T18:59:10.174" v="1047" actId="20577"/>
        <pc:sldMkLst>
          <pc:docMk/>
          <pc:sldMk cId="3149619604" sldId="270"/>
        </pc:sldMkLst>
        <pc:spChg chg="del">
          <ac:chgData name="Leanne Savery" userId="S::lsavery@lowercroft.co.uk::222de2f9-1224-4e5e-80b7-d35a4596ed68" providerId="AD" clId="Web-{FABCDA40-8E16-6198-DF07-BD021CB3D860}" dt="2020-01-13T18:58:31.362" v="998"/>
          <ac:spMkLst>
            <pc:docMk/>
            <pc:sldMk cId="3149619604" sldId="270"/>
            <ac:spMk id="2" creationId="{3851DB02-C782-422C-A560-91DAC05CB5B1}"/>
          </ac:spMkLst>
        </pc:spChg>
        <pc:spChg chg="mod">
          <ac:chgData name="Leanne Savery" userId="S::lsavery@lowercroft.co.uk::222de2f9-1224-4e5e-80b7-d35a4596ed68" providerId="AD" clId="Web-{FABCDA40-8E16-6198-DF07-BD021CB3D860}" dt="2020-01-13T18:59:10.174" v="1047" actId="20577"/>
          <ac:spMkLst>
            <pc:docMk/>
            <pc:sldMk cId="3149619604" sldId="270"/>
            <ac:spMk id="3" creationId="{E9940589-3F48-4C60-A9F6-0D39DAC44524}"/>
          </ac:spMkLst>
        </pc:spChg>
      </pc:sldChg>
      <pc:sldMasterChg chg="mod setBg modSldLayout">
        <pc:chgData name="Leanne Savery" userId="S::lsavery@lowercroft.co.uk::222de2f9-1224-4e5e-80b7-d35a4596ed68" providerId="AD" clId="Web-{FABCDA40-8E16-6198-DF07-BD021CB3D860}" dt="2020-01-13T18:54:15.049" v="836"/>
        <pc:sldMasterMkLst>
          <pc:docMk/>
          <pc:sldMasterMk cId="2460954070" sldId="2147483660"/>
        </pc:sldMasterMkLst>
        <pc:sldLayoutChg chg="mod setBg">
          <pc:chgData name="Leanne Savery" userId="S::lsavery@lowercroft.co.uk::222de2f9-1224-4e5e-80b7-d35a4596ed68" providerId="AD" clId="Web-{FABCDA40-8E16-6198-DF07-BD021CB3D860}" dt="2020-01-13T18:54:15.049" v="836"/>
          <pc:sldLayoutMkLst>
            <pc:docMk/>
            <pc:sldMasterMk cId="2460954070" sldId="2147483660"/>
            <pc:sldLayoutMk cId="2385387890" sldId="2147483661"/>
          </pc:sldLayoutMkLst>
        </pc:sldLayoutChg>
        <pc:sldLayoutChg chg="mod setBg">
          <pc:chgData name="Leanne Savery" userId="S::lsavery@lowercroft.co.uk::222de2f9-1224-4e5e-80b7-d35a4596ed68" providerId="AD" clId="Web-{FABCDA40-8E16-6198-DF07-BD021CB3D860}" dt="2020-01-13T18:54:15.049" v="836"/>
          <pc:sldLayoutMkLst>
            <pc:docMk/>
            <pc:sldMasterMk cId="2460954070" sldId="2147483660"/>
            <pc:sldLayoutMk cId="949138452" sldId="2147483662"/>
          </pc:sldLayoutMkLst>
        </pc:sldLayoutChg>
        <pc:sldLayoutChg chg="mod setBg">
          <pc:chgData name="Leanne Savery" userId="S::lsavery@lowercroft.co.uk::222de2f9-1224-4e5e-80b7-d35a4596ed68" providerId="AD" clId="Web-{FABCDA40-8E16-6198-DF07-BD021CB3D860}" dt="2020-01-13T18:54:15.049" v="836"/>
          <pc:sldLayoutMkLst>
            <pc:docMk/>
            <pc:sldMasterMk cId="2460954070" sldId="2147483660"/>
            <pc:sldLayoutMk cId="2591524520" sldId="2147483663"/>
          </pc:sldLayoutMkLst>
        </pc:sldLayoutChg>
        <pc:sldLayoutChg chg="mod setBg">
          <pc:chgData name="Leanne Savery" userId="S::lsavery@lowercroft.co.uk::222de2f9-1224-4e5e-80b7-d35a4596ed68" providerId="AD" clId="Web-{FABCDA40-8E16-6198-DF07-BD021CB3D860}" dt="2020-01-13T18:54:15.049" v="836"/>
          <pc:sldLayoutMkLst>
            <pc:docMk/>
            <pc:sldMasterMk cId="2460954070" sldId="2147483660"/>
            <pc:sldLayoutMk cId="1203092039" sldId="2147483664"/>
          </pc:sldLayoutMkLst>
        </pc:sldLayoutChg>
        <pc:sldLayoutChg chg="mod setBg">
          <pc:chgData name="Leanne Savery" userId="S::lsavery@lowercroft.co.uk::222de2f9-1224-4e5e-80b7-d35a4596ed68" providerId="AD" clId="Web-{FABCDA40-8E16-6198-DF07-BD021CB3D860}" dt="2020-01-13T18:54:15.049" v="836"/>
          <pc:sldLayoutMkLst>
            <pc:docMk/>
            <pc:sldMasterMk cId="2460954070" sldId="2147483660"/>
            <pc:sldLayoutMk cId="3733172339" sldId="2147483665"/>
          </pc:sldLayoutMkLst>
        </pc:sldLayoutChg>
        <pc:sldLayoutChg chg="mod setBg">
          <pc:chgData name="Leanne Savery" userId="S::lsavery@lowercroft.co.uk::222de2f9-1224-4e5e-80b7-d35a4596ed68" providerId="AD" clId="Web-{FABCDA40-8E16-6198-DF07-BD021CB3D860}" dt="2020-01-13T18:54:15.049" v="836"/>
          <pc:sldLayoutMkLst>
            <pc:docMk/>
            <pc:sldMasterMk cId="2460954070" sldId="2147483660"/>
            <pc:sldLayoutMk cId="3210312558" sldId="2147483666"/>
          </pc:sldLayoutMkLst>
        </pc:sldLayoutChg>
        <pc:sldLayoutChg chg="mod setBg">
          <pc:chgData name="Leanne Savery" userId="S::lsavery@lowercroft.co.uk::222de2f9-1224-4e5e-80b7-d35a4596ed68" providerId="AD" clId="Web-{FABCDA40-8E16-6198-DF07-BD021CB3D860}" dt="2020-01-13T18:54:15.049" v="836"/>
          <pc:sldLayoutMkLst>
            <pc:docMk/>
            <pc:sldMasterMk cId="2460954070" sldId="2147483660"/>
            <pc:sldLayoutMk cId="3146388984" sldId="2147483667"/>
          </pc:sldLayoutMkLst>
        </pc:sldLayoutChg>
        <pc:sldLayoutChg chg="mod setBg">
          <pc:chgData name="Leanne Savery" userId="S::lsavery@lowercroft.co.uk::222de2f9-1224-4e5e-80b7-d35a4596ed68" providerId="AD" clId="Web-{FABCDA40-8E16-6198-DF07-BD021CB3D860}" dt="2020-01-13T18:54:15.049" v="836"/>
          <pc:sldLayoutMkLst>
            <pc:docMk/>
            <pc:sldMasterMk cId="2460954070" sldId="2147483660"/>
            <pc:sldLayoutMk cId="3171841454" sldId="2147483668"/>
          </pc:sldLayoutMkLst>
        </pc:sldLayoutChg>
        <pc:sldLayoutChg chg="mod setBg">
          <pc:chgData name="Leanne Savery" userId="S::lsavery@lowercroft.co.uk::222de2f9-1224-4e5e-80b7-d35a4596ed68" providerId="AD" clId="Web-{FABCDA40-8E16-6198-DF07-BD021CB3D860}" dt="2020-01-13T18:54:15.049" v="836"/>
          <pc:sldLayoutMkLst>
            <pc:docMk/>
            <pc:sldMasterMk cId="2460954070" sldId="2147483660"/>
            <pc:sldLayoutMk cId="1718958274" sldId="2147483669"/>
          </pc:sldLayoutMkLst>
        </pc:sldLayoutChg>
        <pc:sldLayoutChg chg="mod setBg">
          <pc:chgData name="Leanne Savery" userId="S::lsavery@lowercroft.co.uk::222de2f9-1224-4e5e-80b7-d35a4596ed68" providerId="AD" clId="Web-{FABCDA40-8E16-6198-DF07-BD021CB3D860}" dt="2020-01-13T18:54:15.049" v="836"/>
          <pc:sldLayoutMkLst>
            <pc:docMk/>
            <pc:sldMasterMk cId="2460954070" sldId="2147483660"/>
            <pc:sldLayoutMk cId="2202905451" sldId="2147483670"/>
          </pc:sldLayoutMkLst>
        </pc:sldLayoutChg>
        <pc:sldLayoutChg chg="mod setBg">
          <pc:chgData name="Leanne Savery" userId="S::lsavery@lowercroft.co.uk::222de2f9-1224-4e5e-80b7-d35a4596ed68" providerId="AD" clId="Web-{FABCDA40-8E16-6198-DF07-BD021CB3D860}" dt="2020-01-13T18:54:15.049" v="836"/>
          <pc:sldLayoutMkLst>
            <pc:docMk/>
            <pc:sldMasterMk cId="2460954070" sldId="2147483660"/>
            <pc:sldLayoutMk cId="3479445657" sldId="2147483671"/>
          </pc:sldLayoutMkLst>
        </pc:sldLayoutChg>
      </pc:sldMasterChg>
    </pc:docChg>
  </pc:docChgLst>
  <pc:docChgLst>
    <pc:chgData name="Leanne Savery" userId="S::lsavery@lowercroft.co.uk::222de2f9-1224-4e5e-80b7-d35a4596ed68" providerId="AD" clId="Web-{20DFA3A6-4FDF-52CD-B717-ABE0973CFCD0}"/>
    <pc:docChg chg="addSld modSld">
      <pc:chgData name="Leanne Savery" userId="S::lsavery@lowercroft.co.uk::222de2f9-1224-4e5e-80b7-d35a4596ed68" providerId="AD" clId="Web-{20DFA3A6-4FDF-52CD-B717-ABE0973CFCD0}" dt="2019-11-11T20:03:10.036" v="2345" actId="20577"/>
      <pc:docMkLst>
        <pc:docMk/>
      </pc:docMkLst>
      <pc:sldChg chg="modSp">
        <pc:chgData name="Leanne Savery" userId="S::lsavery@lowercroft.co.uk::222de2f9-1224-4e5e-80b7-d35a4596ed68" providerId="AD" clId="Web-{20DFA3A6-4FDF-52CD-B717-ABE0973CFCD0}" dt="2019-11-11T19:40:00.793" v="692" actId="20577"/>
        <pc:sldMkLst>
          <pc:docMk/>
          <pc:sldMk cId="109857222" sldId="256"/>
        </pc:sldMkLst>
        <pc:spChg chg="mod">
          <ac:chgData name="Leanne Savery" userId="S::lsavery@lowercroft.co.uk::222de2f9-1224-4e5e-80b7-d35a4596ed68" providerId="AD" clId="Web-{20DFA3A6-4FDF-52CD-B717-ABE0973CFCD0}" dt="2019-11-11T19:40:00.793" v="692" actId="20577"/>
          <ac:spMkLst>
            <pc:docMk/>
            <pc:sldMk cId="109857222" sldId="256"/>
            <ac:spMk id="3" creationId="{00000000-0000-0000-0000-000000000000}"/>
          </ac:spMkLst>
        </pc:spChg>
      </pc:sldChg>
      <pc:sldChg chg="modSp">
        <pc:chgData name="Leanne Savery" userId="S::lsavery@lowercroft.co.uk::222de2f9-1224-4e5e-80b7-d35a4596ed68" providerId="AD" clId="Web-{20DFA3A6-4FDF-52CD-B717-ABE0973CFCD0}" dt="2019-11-11T19:25:35.438" v="67" actId="20577"/>
        <pc:sldMkLst>
          <pc:docMk/>
          <pc:sldMk cId="1558337673" sldId="257"/>
        </pc:sldMkLst>
        <pc:spChg chg="mod">
          <ac:chgData name="Leanne Savery" userId="S::lsavery@lowercroft.co.uk::222de2f9-1224-4e5e-80b7-d35a4596ed68" providerId="AD" clId="Web-{20DFA3A6-4FDF-52CD-B717-ABE0973CFCD0}" dt="2019-11-11T19:25:35.438" v="67" actId="20577"/>
          <ac:spMkLst>
            <pc:docMk/>
            <pc:sldMk cId="1558337673" sldId="257"/>
            <ac:spMk id="3" creationId="{7CF8D90E-C1CC-4F28-A76E-14D47495FF70}"/>
          </ac:spMkLst>
        </pc:spChg>
      </pc:sldChg>
      <pc:sldChg chg="modSp">
        <pc:chgData name="Leanne Savery" userId="S::lsavery@lowercroft.co.uk::222de2f9-1224-4e5e-80b7-d35a4596ed68" providerId="AD" clId="Web-{20DFA3A6-4FDF-52CD-B717-ABE0973CFCD0}" dt="2019-11-11T19:40:19.996" v="695" actId="20577"/>
        <pc:sldMkLst>
          <pc:docMk/>
          <pc:sldMk cId="1273795256" sldId="258"/>
        </pc:sldMkLst>
        <pc:spChg chg="mod">
          <ac:chgData name="Leanne Savery" userId="S::lsavery@lowercroft.co.uk::222de2f9-1224-4e5e-80b7-d35a4596ed68" providerId="AD" clId="Web-{20DFA3A6-4FDF-52CD-B717-ABE0973CFCD0}" dt="2019-11-11T19:40:19.996" v="695" actId="20577"/>
          <ac:spMkLst>
            <pc:docMk/>
            <pc:sldMk cId="1273795256" sldId="258"/>
            <ac:spMk id="7" creationId="{1714A7DC-C5EA-4DE9-B581-50920CB94E60}"/>
          </ac:spMkLst>
        </pc:spChg>
      </pc:sldChg>
      <pc:sldChg chg="modSp new">
        <pc:chgData name="Leanne Savery" userId="S::lsavery@lowercroft.co.uk::222de2f9-1224-4e5e-80b7-d35a4596ed68" providerId="AD" clId="Web-{20DFA3A6-4FDF-52CD-B717-ABE0973CFCD0}" dt="2019-11-11T19:40:37.074" v="698" actId="20577"/>
        <pc:sldMkLst>
          <pc:docMk/>
          <pc:sldMk cId="2956311694" sldId="259"/>
        </pc:sldMkLst>
        <pc:spChg chg="mod">
          <ac:chgData name="Leanne Savery" userId="S::lsavery@lowercroft.co.uk::222de2f9-1224-4e5e-80b7-d35a4596ed68" providerId="AD" clId="Web-{20DFA3A6-4FDF-52CD-B717-ABE0973CFCD0}" dt="2019-11-11T19:28:11.109" v="132" actId="20577"/>
          <ac:spMkLst>
            <pc:docMk/>
            <pc:sldMk cId="2956311694" sldId="259"/>
            <ac:spMk id="2" creationId="{A4919F0A-2F7D-4E10-809D-78423115713A}"/>
          </ac:spMkLst>
        </pc:spChg>
        <pc:spChg chg="mod">
          <ac:chgData name="Leanne Savery" userId="S::lsavery@lowercroft.co.uk::222de2f9-1224-4e5e-80b7-d35a4596ed68" providerId="AD" clId="Web-{20DFA3A6-4FDF-52CD-B717-ABE0973CFCD0}" dt="2019-11-11T19:40:37.074" v="698" actId="20577"/>
          <ac:spMkLst>
            <pc:docMk/>
            <pc:sldMk cId="2956311694" sldId="259"/>
            <ac:spMk id="3" creationId="{36F7226A-FFC2-4CDB-A4D2-D0CE741D6787}"/>
          </ac:spMkLst>
        </pc:spChg>
      </pc:sldChg>
      <pc:sldChg chg="modSp new">
        <pc:chgData name="Leanne Savery" userId="S::lsavery@lowercroft.co.uk::222de2f9-1224-4e5e-80b7-d35a4596ed68" providerId="AD" clId="Web-{20DFA3A6-4FDF-52CD-B717-ABE0973CFCD0}" dt="2019-11-11T19:42:08.808" v="715" actId="20577"/>
        <pc:sldMkLst>
          <pc:docMk/>
          <pc:sldMk cId="2026782457" sldId="260"/>
        </pc:sldMkLst>
        <pc:spChg chg="mod">
          <ac:chgData name="Leanne Savery" userId="S::lsavery@lowercroft.co.uk::222de2f9-1224-4e5e-80b7-d35a4596ed68" providerId="AD" clId="Web-{20DFA3A6-4FDF-52CD-B717-ABE0973CFCD0}" dt="2019-11-11T19:30:26.296" v="231" actId="20577"/>
          <ac:spMkLst>
            <pc:docMk/>
            <pc:sldMk cId="2026782457" sldId="260"/>
            <ac:spMk id="2" creationId="{52D24DD6-5F7E-48FE-A0E8-36D5CCD2AFC0}"/>
          </ac:spMkLst>
        </pc:spChg>
        <pc:spChg chg="mod">
          <ac:chgData name="Leanne Savery" userId="S::lsavery@lowercroft.co.uk::222de2f9-1224-4e5e-80b7-d35a4596ed68" providerId="AD" clId="Web-{20DFA3A6-4FDF-52CD-B717-ABE0973CFCD0}" dt="2019-11-11T19:42:08.808" v="715" actId="20577"/>
          <ac:spMkLst>
            <pc:docMk/>
            <pc:sldMk cId="2026782457" sldId="260"/>
            <ac:spMk id="3" creationId="{2C05E1D0-74AB-4B5F-9E9F-402FAC3E8522}"/>
          </ac:spMkLst>
        </pc:spChg>
      </pc:sldChg>
      <pc:sldChg chg="addSp delSp modSp new">
        <pc:chgData name="Leanne Savery" userId="S::lsavery@lowercroft.co.uk::222de2f9-1224-4e5e-80b7-d35a4596ed68" providerId="AD" clId="Web-{20DFA3A6-4FDF-52CD-B717-ABE0973CFCD0}" dt="2019-11-11T19:38:23.122" v="575" actId="20577"/>
        <pc:sldMkLst>
          <pc:docMk/>
          <pc:sldMk cId="3046088542" sldId="261"/>
        </pc:sldMkLst>
        <pc:spChg chg="mod">
          <ac:chgData name="Leanne Savery" userId="S::lsavery@lowercroft.co.uk::222de2f9-1224-4e5e-80b7-d35a4596ed68" providerId="AD" clId="Web-{20DFA3A6-4FDF-52CD-B717-ABE0973CFCD0}" dt="2019-11-11T19:33:20.983" v="353" actId="20577"/>
          <ac:spMkLst>
            <pc:docMk/>
            <pc:sldMk cId="3046088542" sldId="261"/>
            <ac:spMk id="2" creationId="{4C11E276-39B8-423A-BAF9-280B6E833696}"/>
          </ac:spMkLst>
        </pc:spChg>
        <pc:spChg chg="mod">
          <ac:chgData name="Leanne Savery" userId="S::lsavery@lowercroft.co.uk::222de2f9-1224-4e5e-80b7-d35a4596ed68" providerId="AD" clId="Web-{20DFA3A6-4FDF-52CD-B717-ABE0973CFCD0}" dt="2019-11-11T19:38:23.122" v="575" actId="20577"/>
          <ac:spMkLst>
            <pc:docMk/>
            <pc:sldMk cId="3046088542" sldId="261"/>
            <ac:spMk id="3" creationId="{76394411-7CCD-41F8-AF3B-C7646FE6FBB9}"/>
          </ac:spMkLst>
        </pc:spChg>
        <pc:spChg chg="add del mod">
          <ac:chgData name="Leanne Savery" userId="S::lsavery@lowercroft.co.uk::222de2f9-1224-4e5e-80b7-d35a4596ed68" providerId="AD" clId="Web-{20DFA3A6-4FDF-52CD-B717-ABE0973CFCD0}" dt="2019-11-11T19:35:38.779" v="447"/>
          <ac:spMkLst>
            <pc:docMk/>
            <pc:sldMk cId="3046088542" sldId="261"/>
            <ac:spMk id="4" creationId="{90632876-3C51-43FC-B6D7-B484DF4D3E1A}"/>
          </ac:spMkLst>
        </pc:spChg>
      </pc:sldChg>
      <pc:sldChg chg="modSp new">
        <pc:chgData name="Leanne Savery" userId="S::lsavery@lowercroft.co.uk::222de2f9-1224-4e5e-80b7-d35a4596ed68" providerId="AD" clId="Web-{20DFA3A6-4FDF-52CD-B717-ABE0973CFCD0}" dt="2019-11-11T19:39:29.512" v="667" actId="1076"/>
        <pc:sldMkLst>
          <pc:docMk/>
          <pc:sldMk cId="2289564380" sldId="262"/>
        </pc:sldMkLst>
        <pc:spChg chg="mod">
          <ac:chgData name="Leanne Savery" userId="S::lsavery@lowercroft.co.uk::222de2f9-1224-4e5e-80b7-d35a4596ed68" providerId="AD" clId="Web-{20DFA3A6-4FDF-52CD-B717-ABE0973CFCD0}" dt="2019-11-11T19:38:39.497" v="582" actId="20577"/>
          <ac:spMkLst>
            <pc:docMk/>
            <pc:sldMk cId="2289564380" sldId="262"/>
            <ac:spMk id="2" creationId="{638661EE-1F3E-4A09-9CFB-CE4BA07CF16F}"/>
          </ac:spMkLst>
        </pc:spChg>
        <pc:spChg chg="mod">
          <ac:chgData name="Leanne Savery" userId="S::lsavery@lowercroft.co.uk::222de2f9-1224-4e5e-80b7-d35a4596ed68" providerId="AD" clId="Web-{20DFA3A6-4FDF-52CD-B717-ABE0973CFCD0}" dt="2019-11-11T19:39:29.512" v="667" actId="1076"/>
          <ac:spMkLst>
            <pc:docMk/>
            <pc:sldMk cId="2289564380" sldId="262"/>
            <ac:spMk id="3" creationId="{83C97A99-E1A5-47D2-979B-288BF1DB4D8C}"/>
          </ac:spMkLst>
        </pc:spChg>
      </pc:sldChg>
      <pc:sldChg chg="modSp new">
        <pc:chgData name="Leanne Savery" userId="S::lsavery@lowercroft.co.uk::222de2f9-1224-4e5e-80b7-d35a4596ed68" providerId="AD" clId="Web-{20DFA3A6-4FDF-52CD-B717-ABE0973CFCD0}" dt="2019-11-11T20:02:04.270" v="2327" actId="20577"/>
        <pc:sldMkLst>
          <pc:docMk/>
          <pc:sldMk cId="1263700447" sldId="263"/>
        </pc:sldMkLst>
        <pc:spChg chg="mod">
          <ac:chgData name="Leanne Savery" userId="S::lsavery@lowercroft.co.uk::222de2f9-1224-4e5e-80b7-d35a4596ed68" providerId="AD" clId="Web-{20DFA3A6-4FDF-52CD-B717-ABE0973CFCD0}" dt="2019-11-11T19:45:02.651" v="790" actId="20577"/>
          <ac:spMkLst>
            <pc:docMk/>
            <pc:sldMk cId="1263700447" sldId="263"/>
            <ac:spMk id="2" creationId="{5FBA52A8-8C60-41FF-BE05-ED007B35D236}"/>
          </ac:spMkLst>
        </pc:spChg>
        <pc:spChg chg="mod">
          <ac:chgData name="Leanne Savery" userId="S::lsavery@lowercroft.co.uk::222de2f9-1224-4e5e-80b7-d35a4596ed68" providerId="AD" clId="Web-{20DFA3A6-4FDF-52CD-B717-ABE0973CFCD0}" dt="2019-11-11T20:02:04.270" v="2327" actId="20577"/>
          <ac:spMkLst>
            <pc:docMk/>
            <pc:sldMk cId="1263700447" sldId="263"/>
            <ac:spMk id="3" creationId="{B365686A-EC1C-4C9E-B9D9-409DB67258AD}"/>
          </ac:spMkLst>
        </pc:spChg>
      </pc:sldChg>
      <pc:sldChg chg="modSp new">
        <pc:chgData name="Leanne Savery" userId="S::lsavery@lowercroft.co.uk::222de2f9-1224-4e5e-80b7-d35a4596ed68" providerId="AD" clId="Web-{20DFA3A6-4FDF-52CD-B717-ABE0973CFCD0}" dt="2019-11-11T20:02:17.442" v="2331" actId="1076"/>
        <pc:sldMkLst>
          <pc:docMk/>
          <pc:sldMk cId="1865057738" sldId="264"/>
        </pc:sldMkLst>
        <pc:spChg chg="mod">
          <ac:chgData name="Leanne Savery" userId="S::lsavery@lowercroft.co.uk::222de2f9-1224-4e5e-80b7-d35a4596ed68" providerId="AD" clId="Web-{20DFA3A6-4FDF-52CD-B717-ABE0973CFCD0}" dt="2019-11-11T20:02:12.552" v="2328" actId="20577"/>
          <ac:spMkLst>
            <pc:docMk/>
            <pc:sldMk cId="1865057738" sldId="264"/>
            <ac:spMk id="2" creationId="{49358344-689E-48AF-AFAA-1320C10C50E8}"/>
          </ac:spMkLst>
        </pc:spChg>
        <pc:spChg chg="mod">
          <ac:chgData name="Leanne Savery" userId="S::lsavery@lowercroft.co.uk::222de2f9-1224-4e5e-80b7-d35a4596ed68" providerId="AD" clId="Web-{20DFA3A6-4FDF-52CD-B717-ABE0973CFCD0}" dt="2019-11-11T20:02:17.442" v="2331" actId="1076"/>
          <ac:spMkLst>
            <pc:docMk/>
            <pc:sldMk cId="1865057738" sldId="264"/>
            <ac:spMk id="3" creationId="{78102847-A646-48B3-90E8-FE9E015BD619}"/>
          </ac:spMkLst>
        </pc:spChg>
      </pc:sldChg>
      <pc:sldChg chg="modSp new">
        <pc:chgData name="Leanne Savery" userId="S::lsavery@lowercroft.co.uk::222de2f9-1224-4e5e-80b7-d35a4596ed68" providerId="AD" clId="Web-{20DFA3A6-4FDF-52CD-B717-ABE0973CFCD0}" dt="2019-11-11T20:02:50.192" v="2333" actId="20577"/>
        <pc:sldMkLst>
          <pc:docMk/>
          <pc:sldMk cId="3695395915" sldId="265"/>
        </pc:sldMkLst>
        <pc:spChg chg="mod">
          <ac:chgData name="Leanne Savery" userId="S::lsavery@lowercroft.co.uk::222de2f9-1224-4e5e-80b7-d35a4596ed68" providerId="AD" clId="Web-{20DFA3A6-4FDF-52CD-B717-ABE0973CFCD0}" dt="2019-11-11T19:56:59.600" v="1784" actId="20577"/>
          <ac:spMkLst>
            <pc:docMk/>
            <pc:sldMk cId="3695395915" sldId="265"/>
            <ac:spMk id="2" creationId="{BC0D5FC4-657B-47ED-85D0-334C744CE838}"/>
          </ac:spMkLst>
        </pc:spChg>
        <pc:spChg chg="mod">
          <ac:chgData name="Leanne Savery" userId="S::lsavery@lowercroft.co.uk::222de2f9-1224-4e5e-80b7-d35a4596ed68" providerId="AD" clId="Web-{20DFA3A6-4FDF-52CD-B717-ABE0973CFCD0}" dt="2019-11-11T20:02:50.192" v="2333" actId="20577"/>
          <ac:spMkLst>
            <pc:docMk/>
            <pc:sldMk cId="3695395915" sldId="265"/>
            <ac:spMk id="3" creationId="{CAE472FF-F331-4627-969D-CF007E6CEBAE}"/>
          </ac:spMkLst>
        </pc:spChg>
      </pc:sldChg>
      <pc:sldChg chg="modSp new">
        <pc:chgData name="Leanne Savery" userId="S::lsavery@lowercroft.co.uk::222de2f9-1224-4e5e-80b7-d35a4596ed68" providerId="AD" clId="Web-{20DFA3A6-4FDF-52CD-B717-ABE0973CFCD0}" dt="2019-11-11T20:03:09.364" v="2343" actId="20577"/>
        <pc:sldMkLst>
          <pc:docMk/>
          <pc:sldMk cId="4014675804" sldId="266"/>
        </pc:sldMkLst>
        <pc:spChg chg="mod">
          <ac:chgData name="Leanne Savery" userId="S::lsavery@lowercroft.co.uk::222de2f9-1224-4e5e-80b7-d35a4596ed68" providerId="AD" clId="Web-{20DFA3A6-4FDF-52CD-B717-ABE0973CFCD0}" dt="2019-11-11T20:03:09.364" v="2343" actId="20577"/>
          <ac:spMkLst>
            <pc:docMk/>
            <pc:sldMk cId="4014675804" sldId="266"/>
            <ac:spMk id="2" creationId="{087F26B1-63DD-4A1A-AD9D-0B36824D7BE4}"/>
          </ac:spMkLst>
        </pc:spChg>
        <pc:spChg chg="mod">
          <ac:chgData name="Leanne Savery" userId="S::lsavery@lowercroft.co.uk::222de2f9-1224-4e5e-80b7-d35a4596ed68" providerId="AD" clId="Web-{20DFA3A6-4FDF-52CD-B717-ABE0973CFCD0}" dt="2019-11-11T20:02:53.426" v="2336" actId="20577"/>
          <ac:spMkLst>
            <pc:docMk/>
            <pc:sldMk cId="4014675804" sldId="266"/>
            <ac:spMk id="3" creationId="{8F0092D2-71DD-4028-830A-4DFE34F463D1}"/>
          </ac:spMkLst>
        </pc:spChg>
      </pc:sldChg>
    </pc:docChg>
  </pc:docChgLst>
  <pc:docChgLst>
    <pc:chgData clId="Web-{B5DADC78-5BB2-01BA-8601-C660A40AA91C}"/>
    <pc:docChg chg="modSld">
      <pc:chgData name="" userId="" providerId="" clId="Web-{B5DADC78-5BB2-01BA-8601-C660A40AA91C}" dt="2020-01-13T09:19:58.069" v="1" actId="20577"/>
      <pc:docMkLst>
        <pc:docMk/>
      </pc:docMkLst>
      <pc:sldChg chg="modSp">
        <pc:chgData name="" userId="" providerId="" clId="Web-{B5DADC78-5BB2-01BA-8601-C660A40AA91C}" dt="2020-01-13T09:19:58.069" v="0" actId="20577"/>
        <pc:sldMkLst>
          <pc:docMk/>
          <pc:sldMk cId="109857222" sldId="256"/>
        </pc:sldMkLst>
        <pc:spChg chg="mod">
          <ac:chgData name="" userId="" providerId="" clId="Web-{B5DADC78-5BB2-01BA-8601-C660A40AA91C}" dt="2020-01-13T09:19:58.069" v="0" actId="20577"/>
          <ac:spMkLst>
            <pc:docMk/>
            <pc:sldMk cId="109857222" sldId="256"/>
            <ac:spMk id="3" creationId="{00000000-0000-0000-0000-000000000000}"/>
          </ac:spMkLst>
        </pc:spChg>
      </pc:sldChg>
    </pc:docChg>
  </pc:docChgLst>
  <pc:docChgLst>
    <pc:chgData name="Leanne Savery" userId="S::lsavery@lowercroft.co.uk::222de2f9-1224-4e5e-80b7-d35a4596ed68" providerId="AD" clId="Web-{B5DADC78-5BB2-01BA-8601-C660A40AA91C}"/>
    <pc:docChg chg="addSld delSld modSld sldOrd">
      <pc:chgData name="Leanne Savery" userId="S::lsavery@lowercroft.co.uk::222de2f9-1224-4e5e-80b7-d35a4596ed68" providerId="AD" clId="Web-{B5DADC78-5BB2-01BA-8601-C660A40AA91C}" dt="2020-01-13T11:13:42.120" v="676" actId="20577"/>
      <pc:docMkLst>
        <pc:docMk/>
      </pc:docMkLst>
      <pc:sldChg chg="modSp">
        <pc:chgData name="Leanne Savery" userId="S::lsavery@lowercroft.co.uk::222de2f9-1224-4e5e-80b7-d35a4596ed68" providerId="AD" clId="Web-{B5DADC78-5BB2-01BA-8601-C660A40AA91C}" dt="2020-01-13T09:20:07.210" v="22" actId="20577"/>
        <pc:sldMkLst>
          <pc:docMk/>
          <pc:sldMk cId="109857222" sldId="256"/>
        </pc:sldMkLst>
        <pc:spChg chg="mod">
          <ac:chgData name="Leanne Savery" userId="S::lsavery@lowercroft.co.uk::222de2f9-1224-4e5e-80b7-d35a4596ed68" providerId="AD" clId="Web-{B5DADC78-5BB2-01BA-8601-C660A40AA91C}" dt="2020-01-13T09:20:07.210" v="22" actId="20577"/>
          <ac:spMkLst>
            <pc:docMk/>
            <pc:sldMk cId="109857222" sldId="256"/>
            <ac:spMk id="3" creationId="{00000000-0000-0000-0000-000000000000}"/>
          </ac:spMkLst>
        </pc:spChg>
      </pc:sldChg>
      <pc:sldChg chg="modSp">
        <pc:chgData name="Leanne Savery" userId="S::lsavery@lowercroft.co.uk::222de2f9-1224-4e5e-80b7-d35a4596ed68" providerId="AD" clId="Web-{B5DADC78-5BB2-01BA-8601-C660A40AA91C}" dt="2020-01-13T09:21:45.695" v="46" actId="20577"/>
        <pc:sldMkLst>
          <pc:docMk/>
          <pc:sldMk cId="1273795256" sldId="258"/>
        </pc:sldMkLst>
        <pc:spChg chg="mod">
          <ac:chgData name="Leanne Savery" userId="S::lsavery@lowercroft.co.uk::222de2f9-1224-4e5e-80b7-d35a4596ed68" providerId="AD" clId="Web-{B5DADC78-5BB2-01BA-8601-C660A40AA91C}" dt="2020-01-13T09:21:45.695" v="46" actId="20577"/>
          <ac:spMkLst>
            <pc:docMk/>
            <pc:sldMk cId="1273795256" sldId="258"/>
            <ac:spMk id="7" creationId="{1714A7DC-C5EA-4DE9-B581-50920CB94E60}"/>
          </ac:spMkLst>
        </pc:spChg>
      </pc:sldChg>
      <pc:sldChg chg="modSp">
        <pc:chgData name="Leanne Savery" userId="S::lsavery@lowercroft.co.uk::222de2f9-1224-4e5e-80b7-d35a4596ed68" providerId="AD" clId="Web-{B5DADC78-5BB2-01BA-8601-C660A40AA91C}" dt="2020-01-13T09:20:43.944" v="25" actId="20577"/>
        <pc:sldMkLst>
          <pc:docMk/>
          <pc:sldMk cId="2956311694" sldId="259"/>
        </pc:sldMkLst>
        <pc:spChg chg="mod">
          <ac:chgData name="Leanne Savery" userId="S::lsavery@lowercroft.co.uk::222de2f9-1224-4e5e-80b7-d35a4596ed68" providerId="AD" clId="Web-{B5DADC78-5BB2-01BA-8601-C660A40AA91C}" dt="2020-01-13T09:20:43.944" v="25" actId="20577"/>
          <ac:spMkLst>
            <pc:docMk/>
            <pc:sldMk cId="2956311694" sldId="259"/>
            <ac:spMk id="3" creationId="{36F7226A-FFC2-4CDB-A4D2-D0CE741D6787}"/>
          </ac:spMkLst>
        </pc:spChg>
      </pc:sldChg>
      <pc:sldChg chg="modSp">
        <pc:chgData name="Leanne Savery" userId="S::lsavery@lowercroft.co.uk::222de2f9-1224-4e5e-80b7-d35a4596ed68" providerId="AD" clId="Web-{B5DADC78-5BB2-01BA-8601-C660A40AA91C}" dt="2020-01-13T09:21:10.663" v="36" actId="20577"/>
        <pc:sldMkLst>
          <pc:docMk/>
          <pc:sldMk cId="2026782457" sldId="260"/>
        </pc:sldMkLst>
        <pc:spChg chg="mod">
          <ac:chgData name="Leanne Savery" userId="S::lsavery@lowercroft.co.uk::222de2f9-1224-4e5e-80b7-d35a4596ed68" providerId="AD" clId="Web-{B5DADC78-5BB2-01BA-8601-C660A40AA91C}" dt="2020-01-13T09:21:10.663" v="36" actId="20577"/>
          <ac:spMkLst>
            <pc:docMk/>
            <pc:sldMk cId="2026782457" sldId="260"/>
            <ac:spMk id="3" creationId="{2C05E1D0-74AB-4B5F-9E9F-402FAC3E8522}"/>
          </ac:spMkLst>
        </pc:spChg>
      </pc:sldChg>
      <pc:sldChg chg="modSp">
        <pc:chgData name="Leanne Savery" userId="S::lsavery@lowercroft.co.uk::222de2f9-1224-4e5e-80b7-d35a4596ed68" providerId="AD" clId="Web-{B5DADC78-5BB2-01BA-8601-C660A40AA91C}" dt="2020-01-13T09:21:23.726" v="38" actId="20577"/>
        <pc:sldMkLst>
          <pc:docMk/>
          <pc:sldMk cId="3046088542" sldId="261"/>
        </pc:sldMkLst>
        <pc:spChg chg="mod">
          <ac:chgData name="Leanne Savery" userId="S::lsavery@lowercroft.co.uk::222de2f9-1224-4e5e-80b7-d35a4596ed68" providerId="AD" clId="Web-{B5DADC78-5BB2-01BA-8601-C660A40AA91C}" dt="2020-01-13T09:21:23.726" v="38" actId="20577"/>
          <ac:spMkLst>
            <pc:docMk/>
            <pc:sldMk cId="3046088542" sldId="261"/>
            <ac:spMk id="3" creationId="{76394411-7CCD-41F8-AF3B-C7646FE6FBB9}"/>
          </ac:spMkLst>
        </pc:spChg>
      </pc:sldChg>
      <pc:sldChg chg="modSp">
        <pc:chgData name="Leanne Savery" userId="S::lsavery@lowercroft.co.uk::222de2f9-1224-4e5e-80b7-d35a4596ed68" providerId="AD" clId="Web-{B5DADC78-5BB2-01BA-8601-C660A40AA91C}" dt="2020-01-13T09:31:20.198" v="235" actId="20577"/>
        <pc:sldMkLst>
          <pc:docMk/>
          <pc:sldMk cId="1263700447" sldId="263"/>
        </pc:sldMkLst>
        <pc:spChg chg="mod">
          <ac:chgData name="Leanne Savery" userId="S::lsavery@lowercroft.co.uk::222de2f9-1224-4e5e-80b7-d35a4596ed68" providerId="AD" clId="Web-{B5DADC78-5BB2-01BA-8601-C660A40AA91C}" dt="2020-01-13T09:31:20.198" v="235" actId="20577"/>
          <ac:spMkLst>
            <pc:docMk/>
            <pc:sldMk cId="1263700447" sldId="263"/>
            <ac:spMk id="3" creationId="{B365686A-EC1C-4C9E-B9D9-409DB67258AD}"/>
          </ac:spMkLst>
        </pc:spChg>
      </pc:sldChg>
      <pc:sldChg chg="modSp">
        <pc:chgData name="Leanne Savery" userId="S::lsavery@lowercroft.co.uk::222de2f9-1224-4e5e-80b7-d35a4596ed68" providerId="AD" clId="Web-{B5DADC78-5BB2-01BA-8601-C660A40AA91C}" dt="2020-01-13T11:13:42.042" v="674" actId="20577"/>
        <pc:sldMkLst>
          <pc:docMk/>
          <pc:sldMk cId="1865057738" sldId="264"/>
        </pc:sldMkLst>
        <pc:spChg chg="mod">
          <ac:chgData name="Leanne Savery" userId="S::lsavery@lowercroft.co.uk::222de2f9-1224-4e5e-80b7-d35a4596ed68" providerId="AD" clId="Web-{B5DADC78-5BB2-01BA-8601-C660A40AA91C}" dt="2020-01-13T11:13:42.042" v="674" actId="20577"/>
          <ac:spMkLst>
            <pc:docMk/>
            <pc:sldMk cId="1865057738" sldId="264"/>
            <ac:spMk id="3" creationId="{78102847-A646-48B3-90E8-FE9E015BD619}"/>
          </ac:spMkLst>
        </pc:spChg>
      </pc:sldChg>
      <pc:sldChg chg="modSp ord">
        <pc:chgData name="Leanne Savery" userId="S::lsavery@lowercroft.co.uk::222de2f9-1224-4e5e-80b7-d35a4596ed68" providerId="AD" clId="Web-{B5DADC78-5BB2-01BA-8601-C660A40AA91C}" dt="2020-01-13T09:38:08.966" v="511" actId="20577"/>
        <pc:sldMkLst>
          <pc:docMk/>
          <pc:sldMk cId="3695395915" sldId="265"/>
        </pc:sldMkLst>
        <pc:spChg chg="mod">
          <ac:chgData name="Leanne Savery" userId="S::lsavery@lowercroft.co.uk::222de2f9-1224-4e5e-80b7-d35a4596ed68" providerId="AD" clId="Web-{B5DADC78-5BB2-01BA-8601-C660A40AA91C}" dt="2020-01-13T09:38:08.966" v="511" actId="20577"/>
          <ac:spMkLst>
            <pc:docMk/>
            <pc:sldMk cId="3695395915" sldId="265"/>
            <ac:spMk id="3" creationId="{CAE472FF-F331-4627-969D-CF007E6CEBAE}"/>
          </ac:spMkLst>
        </pc:spChg>
      </pc:sldChg>
      <pc:sldChg chg="addSp delSp modSp">
        <pc:chgData name="Leanne Savery" userId="S::lsavery@lowercroft.co.uk::222de2f9-1224-4e5e-80b7-d35a4596ed68" providerId="AD" clId="Web-{B5DADC78-5BB2-01BA-8601-C660A40AA91C}" dt="2020-01-13T09:26:25.196" v="231" actId="1076"/>
        <pc:sldMkLst>
          <pc:docMk/>
          <pc:sldMk cId="4014675804" sldId="266"/>
        </pc:sldMkLst>
        <pc:spChg chg="del">
          <ac:chgData name="Leanne Savery" userId="S::lsavery@lowercroft.co.uk::222de2f9-1224-4e5e-80b7-d35a4596ed68" providerId="AD" clId="Web-{B5DADC78-5BB2-01BA-8601-C660A40AA91C}" dt="2020-01-13T09:26:02.977" v="226"/>
          <ac:spMkLst>
            <pc:docMk/>
            <pc:sldMk cId="4014675804" sldId="266"/>
            <ac:spMk id="3" creationId="{8F0092D2-71DD-4028-830A-4DFE34F463D1}"/>
          </ac:spMkLst>
        </pc:spChg>
        <pc:picChg chg="add mod">
          <ac:chgData name="Leanne Savery" userId="S::lsavery@lowercroft.co.uk::222de2f9-1224-4e5e-80b7-d35a4596ed68" providerId="AD" clId="Web-{B5DADC78-5BB2-01BA-8601-C660A40AA91C}" dt="2020-01-13T09:26:25.196" v="231" actId="1076"/>
          <ac:picMkLst>
            <pc:docMk/>
            <pc:sldMk cId="4014675804" sldId="266"/>
            <ac:picMk id="4" creationId="{A8DE8E9A-5638-4240-9EEC-299E566E3C0B}"/>
          </ac:picMkLst>
        </pc:picChg>
      </pc:sldChg>
      <pc:sldChg chg="new del">
        <pc:chgData name="Leanne Savery" userId="S::lsavery@lowercroft.co.uk::222de2f9-1224-4e5e-80b7-d35a4596ed68" providerId="AD" clId="Web-{B5DADC78-5BB2-01BA-8601-C660A40AA91C}" dt="2020-01-13T09:23:09.617" v="56"/>
        <pc:sldMkLst>
          <pc:docMk/>
          <pc:sldMk cId="541874481" sldId="267"/>
        </pc:sldMkLst>
      </pc:sldChg>
      <pc:sldChg chg="modSp new">
        <pc:chgData name="Leanne Savery" userId="S::lsavery@lowercroft.co.uk::222de2f9-1224-4e5e-80b7-d35a4596ed68" providerId="AD" clId="Web-{B5DADC78-5BB2-01BA-8601-C660A40AA91C}" dt="2020-01-13T09:39:03.497" v="581" actId="20577"/>
        <pc:sldMkLst>
          <pc:docMk/>
          <pc:sldMk cId="1709033494" sldId="267"/>
        </pc:sldMkLst>
        <pc:spChg chg="mod">
          <ac:chgData name="Leanne Savery" userId="S::lsavery@lowercroft.co.uk::222de2f9-1224-4e5e-80b7-d35a4596ed68" providerId="AD" clId="Web-{B5DADC78-5BB2-01BA-8601-C660A40AA91C}" dt="2020-01-13T09:39:03.497" v="581" actId="20577"/>
          <ac:spMkLst>
            <pc:docMk/>
            <pc:sldMk cId="1709033494" sldId="267"/>
            <ac:spMk id="2" creationId="{86CBE252-98BD-4E96-80A0-6CF23E3B9F50}"/>
          </ac:spMkLst>
        </pc:spChg>
      </pc:sldChg>
      <pc:sldChg chg="modSp new">
        <pc:chgData name="Leanne Savery" userId="S::lsavery@lowercroft.co.uk::222de2f9-1224-4e5e-80b7-d35a4596ed68" providerId="AD" clId="Web-{B5DADC78-5BB2-01BA-8601-C660A40AA91C}" dt="2020-01-13T09:39:12.388" v="602" actId="20577"/>
        <pc:sldMkLst>
          <pc:docMk/>
          <pc:sldMk cId="1850115275" sldId="268"/>
        </pc:sldMkLst>
        <pc:spChg chg="mod">
          <ac:chgData name="Leanne Savery" userId="S::lsavery@lowercroft.co.uk::222de2f9-1224-4e5e-80b7-d35a4596ed68" providerId="AD" clId="Web-{B5DADC78-5BB2-01BA-8601-C660A40AA91C}" dt="2020-01-13T09:39:12.388" v="602" actId="20577"/>
          <ac:spMkLst>
            <pc:docMk/>
            <pc:sldMk cId="1850115275" sldId="268"/>
            <ac:spMk id="2" creationId="{D3CF65D1-298A-4EC9-BE43-4590BF84E76C}"/>
          </ac:spMkLst>
        </pc:spChg>
      </pc:sldChg>
    </pc:docChg>
  </pc:docChgLst>
  <pc:docChgLst>
    <pc:chgData name="Leanne Savery" userId="S::lsavery@lowercroft.co.uk::222de2f9-1224-4e5e-80b7-d35a4596ed68" providerId="AD" clId="Web-{51CEEC06-5470-8BA4-F31D-F1E89815531A}"/>
    <pc:docChg chg="modSld">
      <pc:chgData name="Leanne Savery" userId="S::lsavery@lowercroft.co.uk::222de2f9-1224-4e5e-80b7-d35a4596ed68" providerId="AD" clId="Web-{51CEEC06-5470-8BA4-F31D-F1E89815531A}" dt="2020-01-13T11:38:40.906" v="354" actId="20577"/>
      <pc:docMkLst>
        <pc:docMk/>
      </pc:docMkLst>
      <pc:sldChg chg="modSp">
        <pc:chgData name="Leanne Savery" userId="S::lsavery@lowercroft.co.uk::222de2f9-1224-4e5e-80b7-d35a4596ed68" providerId="AD" clId="Web-{51CEEC06-5470-8BA4-F31D-F1E89815531A}" dt="2020-01-13T11:38:40.906" v="353" actId="20577"/>
        <pc:sldMkLst>
          <pc:docMk/>
          <pc:sldMk cId="1709033494" sldId="267"/>
        </pc:sldMkLst>
        <pc:spChg chg="mod">
          <ac:chgData name="Leanne Savery" userId="S::lsavery@lowercroft.co.uk::222de2f9-1224-4e5e-80b7-d35a4596ed68" providerId="AD" clId="Web-{51CEEC06-5470-8BA4-F31D-F1E89815531A}" dt="2020-01-13T11:38:40.906" v="353" actId="20577"/>
          <ac:spMkLst>
            <pc:docMk/>
            <pc:sldMk cId="1709033494" sldId="267"/>
            <ac:spMk id="3" creationId="{BBC32A10-FCB9-4DA6-8540-752C07803C60}"/>
          </ac:spMkLst>
        </pc:spChg>
      </pc:sldChg>
    </pc:docChg>
  </pc:docChgLst>
  <pc:docChgLst>
    <pc:chgData name="Leanne Savery" userId="S::lsavery@lowercroft.co.uk::222de2f9-1224-4e5e-80b7-d35a4596ed68" providerId="AD" clId="Web-{3362258D-F517-B7CF-BCE9-52B444248CD3}"/>
    <pc:docChg chg="addSld delSld modSld">
      <pc:chgData name="Leanne Savery" userId="S::lsavery@lowercroft.co.uk::222de2f9-1224-4e5e-80b7-d35a4596ed68" providerId="AD" clId="Web-{3362258D-F517-B7CF-BCE9-52B444248CD3}" dt="2020-01-22T22:44:30.793" v="530" actId="1076"/>
      <pc:docMkLst>
        <pc:docMk/>
      </pc:docMkLst>
      <pc:sldChg chg="modSp">
        <pc:chgData name="Leanne Savery" userId="S::lsavery@lowercroft.co.uk::222de2f9-1224-4e5e-80b7-d35a4596ed68" providerId="AD" clId="Web-{3362258D-F517-B7CF-BCE9-52B444248CD3}" dt="2020-01-22T22:21:03.223" v="27" actId="20577"/>
        <pc:sldMkLst>
          <pc:docMk/>
          <pc:sldMk cId="109857222" sldId="256"/>
        </pc:sldMkLst>
        <pc:spChg chg="mod">
          <ac:chgData name="Leanne Savery" userId="S::lsavery@lowercroft.co.uk::222de2f9-1224-4e5e-80b7-d35a4596ed68" providerId="AD" clId="Web-{3362258D-F517-B7CF-BCE9-52B444248CD3}" dt="2020-01-22T22:21:03.223" v="27" actId="20577"/>
          <ac:spMkLst>
            <pc:docMk/>
            <pc:sldMk cId="109857222" sldId="256"/>
            <ac:spMk id="3" creationId="{00000000-0000-0000-0000-000000000000}"/>
          </ac:spMkLst>
        </pc:spChg>
      </pc:sldChg>
      <pc:sldChg chg="modSp">
        <pc:chgData name="Leanne Savery" userId="S::lsavery@lowercroft.co.uk::222de2f9-1224-4e5e-80b7-d35a4596ed68" providerId="AD" clId="Web-{3362258D-F517-B7CF-BCE9-52B444248CD3}" dt="2020-01-22T22:29:24.531" v="98" actId="20577"/>
        <pc:sldMkLst>
          <pc:docMk/>
          <pc:sldMk cId="2026782457" sldId="260"/>
        </pc:sldMkLst>
        <pc:spChg chg="mod">
          <ac:chgData name="Leanne Savery" userId="S::lsavery@lowercroft.co.uk::222de2f9-1224-4e5e-80b7-d35a4596ed68" providerId="AD" clId="Web-{3362258D-F517-B7CF-BCE9-52B444248CD3}" dt="2020-01-22T22:29:24.531" v="98" actId="20577"/>
          <ac:spMkLst>
            <pc:docMk/>
            <pc:sldMk cId="2026782457" sldId="260"/>
            <ac:spMk id="3" creationId="{2C05E1D0-74AB-4B5F-9E9F-402FAC3E8522}"/>
          </ac:spMkLst>
        </pc:spChg>
      </pc:sldChg>
      <pc:sldChg chg="modSp">
        <pc:chgData name="Leanne Savery" userId="S::lsavery@lowercroft.co.uk::222de2f9-1224-4e5e-80b7-d35a4596ed68" providerId="AD" clId="Web-{3362258D-F517-B7CF-BCE9-52B444248CD3}" dt="2020-01-22T22:29:42.890" v="129" actId="20577"/>
        <pc:sldMkLst>
          <pc:docMk/>
          <pc:sldMk cId="3046088542" sldId="261"/>
        </pc:sldMkLst>
        <pc:spChg chg="mod">
          <ac:chgData name="Leanne Savery" userId="S::lsavery@lowercroft.co.uk::222de2f9-1224-4e5e-80b7-d35a4596ed68" providerId="AD" clId="Web-{3362258D-F517-B7CF-BCE9-52B444248CD3}" dt="2020-01-22T22:29:42.890" v="129" actId="20577"/>
          <ac:spMkLst>
            <pc:docMk/>
            <pc:sldMk cId="3046088542" sldId="261"/>
            <ac:spMk id="3" creationId="{76394411-7CCD-41F8-AF3B-C7646FE6FBB9}"/>
          </ac:spMkLst>
        </pc:spChg>
      </pc:sldChg>
      <pc:sldChg chg="modSp">
        <pc:chgData name="Leanne Savery" userId="S::lsavery@lowercroft.co.uk::222de2f9-1224-4e5e-80b7-d35a4596ed68" providerId="AD" clId="Web-{3362258D-F517-B7CF-BCE9-52B444248CD3}" dt="2020-01-22T22:30:33.952" v="161" actId="20577"/>
        <pc:sldMkLst>
          <pc:docMk/>
          <pc:sldMk cId="2289564380" sldId="262"/>
        </pc:sldMkLst>
        <pc:spChg chg="mod">
          <ac:chgData name="Leanne Savery" userId="S::lsavery@lowercroft.co.uk::222de2f9-1224-4e5e-80b7-d35a4596ed68" providerId="AD" clId="Web-{3362258D-F517-B7CF-BCE9-52B444248CD3}" dt="2020-01-22T22:30:33.952" v="161" actId="20577"/>
          <ac:spMkLst>
            <pc:docMk/>
            <pc:sldMk cId="2289564380" sldId="262"/>
            <ac:spMk id="3" creationId="{83C97A99-E1A5-47D2-979B-288BF1DB4D8C}"/>
          </ac:spMkLst>
        </pc:spChg>
      </pc:sldChg>
      <pc:sldChg chg="modSp">
        <pc:chgData name="Leanne Savery" userId="S::lsavery@lowercroft.co.uk::222de2f9-1224-4e5e-80b7-d35a4596ed68" providerId="AD" clId="Web-{3362258D-F517-B7CF-BCE9-52B444248CD3}" dt="2020-01-22T22:33:17.810" v="323" actId="20577"/>
        <pc:sldMkLst>
          <pc:docMk/>
          <pc:sldMk cId="1865057738" sldId="264"/>
        </pc:sldMkLst>
        <pc:spChg chg="mod">
          <ac:chgData name="Leanne Savery" userId="S::lsavery@lowercroft.co.uk::222de2f9-1224-4e5e-80b7-d35a4596ed68" providerId="AD" clId="Web-{3362258D-F517-B7CF-BCE9-52B444248CD3}" dt="2020-01-22T22:33:17.810" v="323" actId="20577"/>
          <ac:spMkLst>
            <pc:docMk/>
            <pc:sldMk cId="1865057738" sldId="264"/>
            <ac:spMk id="3" creationId="{78102847-A646-48B3-90E8-FE9E015BD619}"/>
          </ac:spMkLst>
        </pc:spChg>
      </pc:sldChg>
      <pc:sldChg chg="modSp">
        <pc:chgData name="Leanne Savery" userId="S::lsavery@lowercroft.co.uk::222de2f9-1224-4e5e-80b7-d35a4596ed68" providerId="AD" clId="Web-{3362258D-F517-B7CF-BCE9-52B444248CD3}" dt="2020-01-22T22:35:58.998" v="355" actId="20577"/>
        <pc:sldMkLst>
          <pc:docMk/>
          <pc:sldMk cId="4014675804" sldId="266"/>
        </pc:sldMkLst>
        <pc:spChg chg="mod">
          <ac:chgData name="Leanne Savery" userId="S::lsavery@lowercroft.co.uk::222de2f9-1224-4e5e-80b7-d35a4596ed68" providerId="AD" clId="Web-{3362258D-F517-B7CF-BCE9-52B444248CD3}" dt="2020-01-22T22:35:58.998" v="355" actId="20577"/>
          <ac:spMkLst>
            <pc:docMk/>
            <pc:sldMk cId="4014675804" sldId="266"/>
            <ac:spMk id="2" creationId="{087F26B1-63DD-4A1A-AD9D-0B36824D7BE4}"/>
          </ac:spMkLst>
        </pc:spChg>
      </pc:sldChg>
      <pc:sldChg chg="modSp">
        <pc:chgData name="Leanne Savery" userId="S::lsavery@lowercroft.co.uk::222de2f9-1224-4e5e-80b7-d35a4596ed68" providerId="AD" clId="Web-{3362258D-F517-B7CF-BCE9-52B444248CD3}" dt="2020-01-22T22:42:00.076" v="508" actId="20577"/>
        <pc:sldMkLst>
          <pc:docMk/>
          <pc:sldMk cId="164996082" sldId="269"/>
        </pc:sldMkLst>
        <pc:spChg chg="mod">
          <ac:chgData name="Leanne Savery" userId="S::lsavery@lowercroft.co.uk::222de2f9-1224-4e5e-80b7-d35a4596ed68" providerId="AD" clId="Web-{3362258D-F517-B7CF-BCE9-52B444248CD3}" dt="2020-01-22T22:42:00.076" v="508" actId="20577"/>
          <ac:spMkLst>
            <pc:docMk/>
            <pc:sldMk cId="164996082" sldId="269"/>
            <ac:spMk id="3" creationId="{83C37494-DB33-44FA-B6B4-AA81F9F55439}"/>
          </ac:spMkLst>
        </pc:spChg>
      </pc:sldChg>
      <pc:sldChg chg="modSp">
        <pc:chgData name="Leanne Savery" userId="S::lsavery@lowercroft.co.uk::222de2f9-1224-4e5e-80b7-d35a4596ed68" providerId="AD" clId="Web-{3362258D-F517-B7CF-BCE9-52B444248CD3}" dt="2020-01-22T22:30:42.718" v="165" actId="20577"/>
        <pc:sldMkLst>
          <pc:docMk/>
          <pc:sldMk cId="3149619604" sldId="270"/>
        </pc:sldMkLst>
        <pc:spChg chg="mod">
          <ac:chgData name="Leanne Savery" userId="S::lsavery@lowercroft.co.uk::222de2f9-1224-4e5e-80b7-d35a4596ed68" providerId="AD" clId="Web-{3362258D-F517-B7CF-BCE9-52B444248CD3}" dt="2020-01-22T22:30:42.718" v="165" actId="20577"/>
          <ac:spMkLst>
            <pc:docMk/>
            <pc:sldMk cId="3149619604" sldId="270"/>
            <ac:spMk id="3" creationId="{E9940589-3F48-4C60-A9F6-0D39DAC44524}"/>
          </ac:spMkLst>
        </pc:spChg>
      </pc:sldChg>
      <pc:sldChg chg="addSp delSp modSp new">
        <pc:chgData name="Leanne Savery" userId="S::lsavery@lowercroft.co.uk::222de2f9-1224-4e5e-80b7-d35a4596ed68" providerId="AD" clId="Web-{3362258D-F517-B7CF-BCE9-52B444248CD3}" dt="2020-01-22T22:44:30.793" v="530" actId="1076"/>
        <pc:sldMkLst>
          <pc:docMk/>
          <pc:sldMk cId="330557143" sldId="271"/>
        </pc:sldMkLst>
        <pc:spChg chg="del">
          <ac:chgData name="Leanne Savery" userId="S::lsavery@lowercroft.co.uk::222de2f9-1224-4e5e-80b7-d35a4596ed68" providerId="AD" clId="Web-{3362258D-F517-B7CF-BCE9-52B444248CD3}" dt="2020-01-22T22:21:35.536" v="33"/>
          <ac:spMkLst>
            <pc:docMk/>
            <pc:sldMk cId="330557143" sldId="271"/>
            <ac:spMk id="2" creationId="{A3F98D41-FA0A-471F-92F6-0818FDF97A2B}"/>
          </ac:spMkLst>
        </pc:spChg>
        <pc:spChg chg="del mod">
          <ac:chgData name="Leanne Savery" userId="S::lsavery@lowercroft.co.uk::222de2f9-1224-4e5e-80b7-d35a4596ed68" providerId="AD" clId="Web-{3362258D-F517-B7CF-BCE9-52B444248CD3}" dt="2020-01-22T22:21:34.020" v="32"/>
          <ac:spMkLst>
            <pc:docMk/>
            <pc:sldMk cId="330557143" sldId="271"/>
            <ac:spMk id="3" creationId="{EA2D9434-C866-413E-B7DE-54AAF4C62E4C}"/>
          </ac:spMkLst>
        </pc:spChg>
        <pc:spChg chg="add mod">
          <ac:chgData name="Leanne Savery" userId="S::lsavery@lowercroft.co.uk::222de2f9-1224-4e5e-80b7-d35a4596ed68" providerId="AD" clId="Web-{3362258D-F517-B7CF-BCE9-52B444248CD3}" dt="2020-01-22T22:44:30.793" v="530" actId="1076"/>
          <ac:spMkLst>
            <pc:docMk/>
            <pc:sldMk cId="330557143" sldId="271"/>
            <ac:spMk id="6" creationId="{5F150ABC-823A-4BCA-8AAB-1A0DDE0F0435}"/>
          </ac:spMkLst>
        </pc:spChg>
        <pc:picChg chg="add mod">
          <ac:chgData name="Leanne Savery" userId="S::lsavery@lowercroft.co.uk::222de2f9-1224-4e5e-80b7-d35a4596ed68" providerId="AD" clId="Web-{3362258D-F517-B7CF-BCE9-52B444248CD3}" dt="2020-01-22T22:26:21.330" v="38" actId="1076"/>
          <ac:picMkLst>
            <pc:docMk/>
            <pc:sldMk cId="330557143" sldId="271"/>
            <ac:picMk id="4" creationId="{1C1FD407-BCFF-412D-8621-C466F48F890E}"/>
          </ac:picMkLst>
        </pc:picChg>
      </pc:sldChg>
      <pc:sldChg chg="addSp delSp modSp new">
        <pc:chgData name="Leanne Savery" userId="S::lsavery@lowercroft.co.uk::222de2f9-1224-4e5e-80b7-d35a4596ed68" providerId="AD" clId="Web-{3362258D-F517-B7CF-BCE9-52B444248CD3}" dt="2020-01-22T22:26:47.689" v="47" actId="1076"/>
        <pc:sldMkLst>
          <pc:docMk/>
          <pc:sldMk cId="621625975" sldId="272"/>
        </pc:sldMkLst>
        <pc:spChg chg="del">
          <ac:chgData name="Leanne Savery" userId="S::lsavery@lowercroft.co.uk::222de2f9-1224-4e5e-80b7-d35a4596ed68" providerId="AD" clId="Web-{3362258D-F517-B7CF-BCE9-52B444248CD3}" dt="2020-01-22T22:26:27.533" v="40"/>
          <ac:spMkLst>
            <pc:docMk/>
            <pc:sldMk cId="621625975" sldId="272"/>
            <ac:spMk id="2" creationId="{25D165C6-43F4-42ED-ACFC-6572DE1DA702}"/>
          </ac:spMkLst>
        </pc:spChg>
        <pc:spChg chg="del mod">
          <ac:chgData name="Leanne Savery" userId="S::lsavery@lowercroft.co.uk::222de2f9-1224-4e5e-80b7-d35a4596ed68" providerId="AD" clId="Web-{3362258D-F517-B7CF-BCE9-52B444248CD3}" dt="2020-01-22T22:26:38.876" v="44"/>
          <ac:spMkLst>
            <pc:docMk/>
            <pc:sldMk cId="621625975" sldId="272"/>
            <ac:spMk id="3" creationId="{6C5C726A-0E2B-4A7C-B591-F63F304083A1}"/>
          </ac:spMkLst>
        </pc:spChg>
        <pc:picChg chg="add mod ord">
          <ac:chgData name="Leanne Savery" userId="S::lsavery@lowercroft.co.uk::222de2f9-1224-4e5e-80b7-d35a4596ed68" providerId="AD" clId="Web-{3362258D-F517-B7CF-BCE9-52B444248CD3}" dt="2020-01-22T22:26:47.689" v="47" actId="1076"/>
          <ac:picMkLst>
            <pc:docMk/>
            <pc:sldMk cId="621625975" sldId="272"/>
            <ac:picMk id="4" creationId="{9CE4C637-0C74-4739-B777-FF7FB8355AF8}"/>
          </ac:picMkLst>
        </pc:picChg>
      </pc:sldChg>
      <pc:sldChg chg="addSp delSp modSp new">
        <pc:chgData name="Leanne Savery" userId="S::lsavery@lowercroft.co.uk::222de2f9-1224-4e5e-80b7-d35a4596ed68" providerId="AD" clId="Web-{3362258D-F517-B7CF-BCE9-52B444248CD3}" dt="2020-01-22T22:27:31.142" v="54" actId="1076"/>
        <pc:sldMkLst>
          <pc:docMk/>
          <pc:sldMk cId="2973951692" sldId="273"/>
        </pc:sldMkLst>
        <pc:spChg chg="del">
          <ac:chgData name="Leanne Savery" userId="S::lsavery@lowercroft.co.uk::222de2f9-1224-4e5e-80b7-d35a4596ed68" providerId="AD" clId="Web-{3362258D-F517-B7CF-BCE9-52B444248CD3}" dt="2020-01-22T22:27:09.704" v="49"/>
          <ac:spMkLst>
            <pc:docMk/>
            <pc:sldMk cId="2973951692" sldId="273"/>
            <ac:spMk id="2" creationId="{94081D81-AB23-4A22-AE43-612267F1F27A}"/>
          </ac:spMkLst>
        </pc:spChg>
        <pc:spChg chg="del">
          <ac:chgData name="Leanne Savery" userId="S::lsavery@lowercroft.co.uk::222de2f9-1224-4e5e-80b7-d35a4596ed68" providerId="AD" clId="Web-{3362258D-F517-B7CF-BCE9-52B444248CD3}" dt="2020-01-22T22:27:11.095" v="50"/>
          <ac:spMkLst>
            <pc:docMk/>
            <pc:sldMk cId="2973951692" sldId="273"/>
            <ac:spMk id="3" creationId="{299AAEBC-A20A-4C56-A314-3D6484AAB38B}"/>
          </ac:spMkLst>
        </pc:spChg>
        <pc:picChg chg="add mod">
          <ac:chgData name="Leanne Savery" userId="S::lsavery@lowercroft.co.uk::222de2f9-1224-4e5e-80b7-d35a4596ed68" providerId="AD" clId="Web-{3362258D-F517-B7CF-BCE9-52B444248CD3}" dt="2020-01-22T22:27:31.142" v="54" actId="1076"/>
          <ac:picMkLst>
            <pc:docMk/>
            <pc:sldMk cId="2973951692" sldId="273"/>
            <ac:picMk id="4" creationId="{AEC1F66A-969C-4E89-85B9-D8D38C8AEFBC}"/>
          </ac:picMkLst>
        </pc:picChg>
      </pc:sldChg>
      <pc:sldChg chg="delSp modSp new">
        <pc:chgData name="Leanne Savery" userId="S::lsavery@lowercroft.co.uk::222de2f9-1224-4e5e-80b7-d35a4596ed68" providerId="AD" clId="Web-{3362258D-F517-B7CF-BCE9-52B444248CD3}" dt="2020-01-22T22:32:17.233" v="299" actId="20577"/>
        <pc:sldMkLst>
          <pc:docMk/>
          <pc:sldMk cId="404696758" sldId="274"/>
        </pc:sldMkLst>
        <pc:spChg chg="del">
          <ac:chgData name="Leanne Savery" userId="S::lsavery@lowercroft.co.uk::222de2f9-1224-4e5e-80b7-d35a4596ed68" providerId="AD" clId="Web-{3362258D-F517-B7CF-BCE9-52B444248CD3}" dt="2020-01-22T22:31:06.671" v="169"/>
          <ac:spMkLst>
            <pc:docMk/>
            <pc:sldMk cId="404696758" sldId="274"/>
            <ac:spMk id="2" creationId="{E8759300-0BC5-4E3A-B268-413E0E3E17AA}"/>
          </ac:spMkLst>
        </pc:spChg>
        <pc:spChg chg="mod">
          <ac:chgData name="Leanne Savery" userId="S::lsavery@lowercroft.co.uk::222de2f9-1224-4e5e-80b7-d35a4596ed68" providerId="AD" clId="Web-{3362258D-F517-B7CF-BCE9-52B444248CD3}" dt="2020-01-22T22:32:17.233" v="299" actId="20577"/>
          <ac:spMkLst>
            <pc:docMk/>
            <pc:sldMk cId="404696758" sldId="274"/>
            <ac:spMk id="3" creationId="{7DB16152-9152-4877-8286-96ECBBAE6018}"/>
          </ac:spMkLst>
        </pc:spChg>
      </pc:sldChg>
      <pc:sldChg chg="delSp modSp new del">
        <pc:chgData name="Leanne Savery" userId="S::lsavery@lowercroft.co.uk::222de2f9-1224-4e5e-80b7-d35a4596ed68" providerId="AD" clId="Web-{3362258D-F517-B7CF-BCE9-52B444248CD3}" dt="2020-01-22T22:41:28.857" v="457"/>
        <pc:sldMkLst>
          <pc:docMk/>
          <pc:sldMk cId="3036949149" sldId="275"/>
        </pc:sldMkLst>
        <pc:spChg chg="del">
          <ac:chgData name="Leanne Savery" userId="S::lsavery@lowercroft.co.uk::222de2f9-1224-4e5e-80b7-d35a4596ed68" providerId="AD" clId="Web-{3362258D-F517-B7CF-BCE9-52B444248CD3}" dt="2020-01-22T22:34:31.153" v="325"/>
          <ac:spMkLst>
            <pc:docMk/>
            <pc:sldMk cId="3036949149" sldId="275"/>
            <ac:spMk id="2" creationId="{9626E9E9-4C39-44D0-96EB-78B8CD99834E}"/>
          </ac:spMkLst>
        </pc:spChg>
        <pc:spChg chg="mod">
          <ac:chgData name="Leanne Savery" userId="S::lsavery@lowercroft.co.uk::222de2f9-1224-4e5e-80b7-d35a4596ed68" providerId="AD" clId="Web-{3362258D-F517-B7CF-BCE9-52B444248CD3}" dt="2020-01-22T22:37:23.637" v="454" actId="20577"/>
          <ac:spMkLst>
            <pc:docMk/>
            <pc:sldMk cId="3036949149" sldId="275"/>
            <ac:spMk id="3" creationId="{A467E36A-C7BE-4072-B783-DEF04E222092}"/>
          </ac:spMkLst>
        </pc:spChg>
      </pc:sldChg>
    </pc:docChg>
  </pc:docChgLst>
  <pc:docChgLst>
    <pc:chgData name="Leanne Savery" userId="S::lsavery@lowercroft.co.uk::222de2f9-1224-4e5e-80b7-d35a4596ed68" providerId="AD" clId="Web-{AC729450-E3E9-A484-3FD5-0C66D66554BF}"/>
    <pc:docChg chg="addSld modSld">
      <pc:chgData name="Leanne Savery" userId="S::lsavery@lowercroft.co.uk::222de2f9-1224-4e5e-80b7-d35a4596ed68" providerId="AD" clId="Web-{AC729450-E3E9-A484-3FD5-0C66D66554BF}" dt="2020-01-23T16:56:08.899" v="1439" actId="20577"/>
      <pc:docMkLst>
        <pc:docMk/>
      </pc:docMkLst>
      <pc:sldChg chg="modSp">
        <pc:chgData name="Leanne Savery" userId="S::lsavery@lowercroft.co.uk::222de2f9-1224-4e5e-80b7-d35a4596ed68" providerId="AD" clId="Web-{AC729450-E3E9-A484-3FD5-0C66D66554BF}" dt="2020-01-23T16:27:10.657" v="0" actId="1076"/>
        <pc:sldMkLst>
          <pc:docMk/>
          <pc:sldMk cId="109857222" sldId="256"/>
        </pc:sldMkLst>
        <pc:picChg chg="mod">
          <ac:chgData name="Leanne Savery" userId="S::lsavery@lowercroft.co.uk::222de2f9-1224-4e5e-80b7-d35a4596ed68" providerId="AD" clId="Web-{AC729450-E3E9-A484-3FD5-0C66D66554BF}" dt="2020-01-23T16:27:10.657" v="0" actId="1076"/>
          <ac:picMkLst>
            <pc:docMk/>
            <pc:sldMk cId="109857222" sldId="256"/>
            <ac:picMk id="4" creationId="{B2E23451-1B3B-432E-B25F-3A0FA7231001}"/>
          </ac:picMkLst>
        </pc:picChg>
      </pc:sldChg>
      <pc:sldChg chg="modSp new">
        <pc:chgData name="Leanne Savery" userId="S::lsavery@lowercroft.co.uk::222de2f9-1224-4e5e-80b7-d35a4596ed68" providerId="AD" clId="Web-{AC729450-E3E9-A484-3FD5-0C66D66554BF}" dt="2020-01-23T16:50:06.366" v="627" actId="20577"/>
        <pc:sldMkLst>
          <pc:docMk/>
          <pc:sldMk cId="1159887924" sldId="275"/>
        </pc:sldMkLst>
        <pc:spChg chg="mod">
          <ac:chgData name="Leanne Savery" userId="S::lsavery@lowercroft.co.uk::222de2f9-1224-4e5e-80b7-d35a4596ed68" providerId="AD" clId="Web-{AC729450-E3E9-A484-3FD5-0C66D66554BF}" dt="2020-01-23T16:47:22.709" v="37" actId="20577"/>
          <ac:spMkLst>
            <pc:docMk/>
            <pc:sldMk cId="1159887924" sldId="275"/>
            <ac:spMk id="2" creationId="{2463DE29-7FB3-4AAB-A22D-061F1D25AE99}"/>
          </ac:spMkLst>
        </pc:spChg>
        <pc:spChg chg="mod">
          <ac:chgData name="Leanne Savery" userId="S::lsavery@lowercroft.co.uk::222de2f9-1224-4e5e-80b7-d35a4596ed68" providerId="AD" clId="Web-{AC729450-E3E9-A484-3FD5-0C66D66554BF}" dt="2020-01-23T16:50:06.366" v="627" actId="20577"/>
          <ac:spMkLst>
            <pc:docMk/>
            <pc:sldMk cId="1159887924" sldId="275"/>
            <ac:spMk id="3" creationId="{C15F9C95-B5CD-4C08-80CB-A41F150142CA}"/>
          </ac:spMkLst>
        </pc:spChg>
      </pc:sldChg>
      <pc:sldChg chg="modSp new">
        <pc:chgData name="Leanne Savery" userId="S::lsavery@lowercroft.co.uk::222de2f9-1224-4e5e-80b7-d35a4596ed68" providerId="AD" clId="Web-{AC729450-E3E9-A484-3FD5-0C66D66554BF}" dt="2020-01-23T16:56:06.399" v="1437" actId="20577"/>
        <pc:sldMkLst>
          <pc:docMk/>
          <pc:sldMk cId="1958210601" sldId="276"/>
        </pc:sldMkLst>
        <pc:spChg chg="mod">
          <ac:chgData name="Leanne Savery" userId="S::lsavery@lowercroft.co.uk::222de2f9-1224-4e5e-80b7-d35a4596ed68" providerId="AD" clId="Web-{AC729450-E3E9-A484-3FD5-0C66D66554BF}" dt="2020-01-23T16:50:34.647" v="666" actId="20577"/>
          <ac:spMkLst>
            <pc:docMk/>
            <pc:sldMk cId="1958210601" sldId="276"/>
            <ac:spMk id="2" creationId="{A3A6B279-2BF9-4537-8D0D-C1B343B55040}"/>
          </ac:spMkLst>
        </pc:spChg>
        <pc:spChg chg="mod">
          <ac:chgData name="Leanne Savery" userId="S::lsavery@lowercroft.co.uk::222de2f9-1224-4e5e-80b7-d35a4596ed68" providerId="AD" clId="Web-{AC729450-E3E9-A484-3FD5-0C66D66554BF}" dt="2020-01-23T16:56:06.399" v="1437" actId="20577"/>
          <ac:spMkLst>
            <pc:docMk/>
            <pc:sldMk cId="1958210601" sldId="276"/>
            <ac:spMk id="3" creationId="{6DEA60A9-BFE7-4F8A-9A49-BC9837F82358}"/>
          </ac:spMkLst>
        </pc:spChg>
      </pc:sldChg>
    </pc:docChg>
  </pc:docChgLst>
  <pc:docChgLst>
    <pc:chgData name="Guest User" userId="S::urn:spo:anon#ec082ef9a324381b8bbc676bd41deda3fbddc928e8a82342869c0d21a1532cd2::" providerId="AD" clId="Web-{E39DB70D-D2A9-E8A4-5A96-C68AC661ECD4}"/>
    <pc:docChg chg="delSld modSld">
      <pc:chgData name="Guest User" userId="S::urn:spo:anon#ec082ef9a324381b8bbc676bd41deda3fbddc928e8a82342869c0d21a1532cd2::" providerId="AD" clId="Web-{E39DB70D-D2A9-E8A4-5A96-C68AC661ECD4}" dt="2020-01-23T17:07:54.449" v="170" actId="20577"/>
      <pc:docMkLst>
        <pc:docMk/>
      </pc:docMkLst>
      <pc:sldChg chg="modSp">
        <pc:chgData name="Guest User" userId="S::urn:spo:anon#ec082ef9a324381b8bbc676bd41deda3fbddc928e8a82342869c0d21a1532cd2::" providerId="AD" clId="Web-{E39DB70D-D2A9-E8A4-5A96-C68AC661ECD4}" dt="2020-01-23T17:06:11.371" v="26" actId="20577"/>
        <pc:sldMkLst>
          <pc:docMk/>
          <pc:sldMk cId="1709033494" sldId="267"/>
        </pc:sldMkLst>
        <pc:spChg chg="mod">
          <ac:chgData name="Guest User" userId="S::urn:spo:anon#ec082ef9a324381b8bbc676bd41deda3fbddc928e8a82342869c0d21a1532cd2::" providerId="AD" clId="Web-{E39DB70D-D2A9-E8A4-5A96-C68AC661ECD4}" dt="2020-01-23T17:06:11.371" v="26" actId="20577"/>
          <ac:spMkLst>
            <pc:docMk/>
            <pc:sldMk cId="1709033494" sldId="267"/>
            <ac:spMk id="3" creationId="{BBC32A10-FCB9-4DA6-8540-752C07803C60}"/>
          </ac:spMkLst>
        </pc:spChg>
      </pc:sldChg>
      <pc:sldChg chg="modSp">
        <pc:chgData name="Guest User" userId="S::urn:spo:anon#ec082ef9a324381b8bbc676bd41deda3fbddc928e8a82342869c0d21a1532cd2::" providerId="AD" clId="Web-{E39DB70D-D2A9-E8A4-5A96-C68AC661ECD4}" dt="2020-01-23T17:07:54.449" v="169" actId="20577"/>
        <pc:sldMkLst>
          <pc:docMk/>
          <pc:sldMk cId="164996082" sldId="269"/>
        </pc:sldMkLst>
        <pc:spChg chg="mod">
          <ac:chgData name="Guest User" userId="S::urn:spo:anon#ec082ef9a324381b8bbc676bd41deda3fbddc928e8a82342869c0d21a1532cd2::" providerId="AD" clId="Web-{E39DB70D-D2A9-E8A4-5A96-C68AC661ECD4}" dt="2020-01-23T17:07:54.449" v="169" actId="20577"/>
          <ac:spMkLst>
            <pc:docMk/>
            <pc:sldMk cId="164996082" sldId="269"/>
            <ac:spMk id="3" creationId="{83C37494-DB33-44FA-B6B4-AA81F9F55439}"/>
          </ac:spMkLst>
        </pc:spChg>
      </pc:sldChg>
      <pc:sldChg chg="modSp">
        <pc:chgData name="Guest User" userId="S::urn:spo:anon#ec082ef9a324381b8bbc676bd41deda3fbddc928e8a82342869c0d21a1532cd2::" providerId="AD" clId="Web-{E39DB70D-D2A9-E8A4-5A96-C68AC661ECD4}" dt="2020-01-23T17:06:40.027" v="132" actId="20577"/>
        <pc:sldMkLst>
          <pc:docMk/>
          <pc:sldMk cId="1159887924" sldId="275"/>
        </pc:sldMkLst>
        <pc:spChg chg="mod">
          <ac:chgData name="Guest User" userId="S::urn:spo:anon#ec082ef9a324381b8bbc676bd41deda3fbddc928e8a82342869c0d21a1532cd2::" providerId="AD" clId="Web-{E39DB70D-D2A9-E8A4-5A96-C68AC661ECD4}" dt="2020-01-23T17:06:40.027" v="132" actId="20577"/>
          <ac:spMkLst>
            <pc:docMk/>
            <pc:sldMk cId="1159887924" sldId="275"/>
            <ac:spMk id="3" creationId="{C15F9C95-B5CD-4C08-80CB-A41F150142CA}"/>
          </ac:spMkLst>
        </pc:spChg>
      </pc:sldChg>
      <pc:sldChg chg="del">
        <pc:chgData name="Guest User" userId="S::urn:spo:anon#ec082ef9a324381b8bbc676bd41deda3fbddc928e8a82342869c0d21a1532cd2::" providerId="AD" clId="Web-{E39DB70D-D2A9-E8A4-5A96-C68AC661ECD4}" dt="2020-01-23T17:06:17.043" v="28"/>
        <pc:sldMkLst>
          <pc:docMk/>
          <pc:sldMk cId="1958210601" sldId="276"/>
        </pc:sldMkLst>
      </pc:sldChg>
    </pc:docChg>
  </pc:docChgLst>
  <pc:docChgLst>
    <pc:chgData name="Leanne Savery" userId="S::lsavery@lowercroft.co.uk::222de2f9-1224-4e5e-80b7-d35a4596ed68" providerId="AD" clId="Web-{CEC79DD1-C300-CE5D-314E-EA4DEBADFE09}"/>
    <pc:docChg chg="addSld modSld">
      <pc:chgData name="Leanne Savery" userId="S::lsavery@lowercroft.co.uk::222de2f9-1224-4e5e-80b7-d35a4596ed68" providerId="AD" clId="Web-{CEC79DD1-C300-CE5D-314E-EA4DEBADFE09}" dt="2019-09-24T17:27:14.995" v="394" actId="20577"/>
      <pc:docMkLst>
        <pc:docMk/>
      </pc:docMkLst>
      <pc:sldChg chg="addSp delSp modSp mod setBg">
        <pc:chgData name="Leanne Savery" userId="S::lsavery@lowercroft.co.uk::222de2f9-1224-4e5e-80b7-d35a4596ed68" providerId="AD" clId="Web-{CEC79DD1-C300-CE5D-314E-EA4DEBADFE09}" dt="2019-09-24T17:18:48.300" v="90" actId="20577"/>
        <pc:sldMkLst>
          <pc:docMk/>
          <pc:sldMk cId="109857222" sldId="256"/>
        </pc:sldMkLst>
        <pc:spChg chg="mod">
          <ac:chgData name="Leanne Savery" userId="S::lsavery@lowercroft.co.uk::222de2f9-1224-4e5e-80b7-d35a4596ed68" providerId="AD" clId="Web-{CEC79DD1-C300-CE5D-314E-EA4DEBADFE09}" dt="2019-09-24T17:18:20.753" v="62" actId="1076"/>
          <ac:spMkLst>
            <pc:docMk/>
            <pc:sldMk cId="109857222" sldId="256"/>
            <ac:spMk id="2" creationId="{00000000-0000-0000-0000-000000000000}"/>
          </ac:spMkLst>
        </pc:spChg>
        <pc:spChg chg="mod">
          <ac:chgData name="Leanne Savery" userId="S::lsavery@lowercroft.co.uk::222de2f9-1224-4e5e-80b7-d35a4596ed68" providerId="AD" clId="Web-{CEC79DD1-C300-CE5D-314E-EA4DEBADFE09}" dt="2019-09-24T17:18:48.300" v="90" actId="20577"/>
          <ac:spMkLst>
            <pc:docMk/>
            <pc:sldMk cId="109857222" sldId="256"/>
            <ac:spMk id="3" creationId="{00000000-0000-0000-0000-000000000000}"/>
          </ac:spMkLst>
        </pc:spChg>
        <pc:spChg chg="add del">
          <ac:chgData name="Leanne Savery" userId="S::lsavery@lowercroft.co.uk::222de2f9-1224-4e5e-80b7-d35a4596ed68" providerId="AD" clId="Web-{CEC79DD1-C300-CE5D-314E-EA4DEBADFE09}" dt="2019-09-24T17:18:00.159" v="58"/>
          <ac:spMkLst>
            <pc:docMk/>
            <pc:sldMk cId="109857222" sldId="256"/>
            <ac:spMk id="6" creationId="{FBC3EAFD-A275-4F9B-8F62-72B6678F35A8}"/>
          </ac:spMkLst>
        </pc:spChg>
        <pc:spChg chg="add del">
          <ac:chgData name="Leanne Savery" userId="S::lsavery@lowercroft.co.uk::222de2f9-1224-4e5e-80b7-d35a4596ed68" providerId="AD" clId="Web-{CEC79DD1-C300-CE5D-314E-EA4DEBADFE09}" dt="2019-09-24T17:18:00.159" v="58"/>
          <ac:spMkLst>
            <pc:docMk/>
            <pc:sldMk cId="109857222" sldId="256"/>
            <ac:spMk id="7" creationId="{06E64A6D-2B9F-4AAD-AB42-A61BAF01AC12}"/>
          </ac:spMkLst>
        </pc:spChg>
        <pc:spChg chg="add del">
          <ac:chgData name="Leanne Savery" userId="S::lsavery@lowercroft.co.uk::222de2f9-1224-4e5e-80b7-d35a4596ed68" providerId="AD" clId="Web-{CEC79DD1-C300-CE5D-314E-EA4DEBADFE09}" dt="2019-09-24T17:17:44.221" v="52"/>
          <ac:spMkLst>
            <pc:docMk/>
            <pc:sldMk cId="109857222" sldId="256"/>
            <ac:spMk id="9" creationId="{C0B27210-D0CA-4654-B3E3-9ABB4F178EA1}"/>
          </ac:spMkLst>
        </pc:spChg>
        <pc:spChg chg="add del">
          <ac:chgData name="Leanne Savery" userId="S::lsavery@lowercroft.co.uk::222de2f9-1224-4e5e-80b7-d35a4596ed68" providerId="AD" clId="Web-{CEC79DD1-C300-CE5D-314E-EA4DEBADFE09}" dt="2019-09-24T17:17:44.221" v="52"/>
          <ac:spMkLst>
            <pc:docMk/>
            <pc:sldMk cId="109857222" sldId="256"/>
            <ac:spMk id="11" creationId="{1DB7C82F-AB7E-4F0C-B829-FA1B9C415180}"/>
          </ac:spMkLst>
        </pc:spChg>
        <pc:spChg chg="add del">
          <ac:chgData name="Leanne Savery" userId="S::lsavery@lowercroft.co.uk::222de2f9-1224-4e5e-80b7-d35a4596ed68" providerId="AD" clId="Web-{CEC79DD1-C300-CE5D-314E-EA4DEBADFE09}" dt="2019-09-24T17:17:44.221" v="52"/>
          <ac:spMkLst>
            <pc:docMk/>
            <pc:sldMk cId="109857222" sldId="256"/>
            <ac:spMk id="13" creationId="{70B66945-4967-4040-926D-DCA44313CDAB}"/>
          </ac:spMkLst>
        </pc:spChg>
        <pc:picChg chg="add mod">
          <ac:chgData name="Leanne Savery" userId="S::lsavery@lowercroft.co.uk::222de2f9-1224-4e5e-80b7-d35a4596ed68" providerId="AD" clId="Web-{CEC79DD1-C300-CE5D-314E-EA4DEBADFE09}" dt="2019-09-24T17:18:06.581" v="60" actId="14100"/>
          <ac:picMkLst>
            <pc:docMk/>
            <pc:sldMk cId="109857222" sldId="256"/>
            <ac:picMk id="4" creationId="{B2E23451-1B3B-432E-B25F-3A0FA7231001}"/>
          </ac:picMkLst>
        </pc:picChg>
        <pc:picChg chg="add del">
          <ac:chgData name="Leanne Savery" userId="S::lsavery@lowercroft.co.uk::222de2f9-1224-4e5e-80b7-d35a4596ed68" providerId="AD" clId="Web-{CEC79DD1-C300-CE5D-314E-EA4DEBADFE09}" dt="2019-09-24T17:18:00.159" v="58"/>
          <ac:picMkLst>
            <pc:docMk/>
            <pc:sldMk cId="109857222" sldId="256"/>
            <ac:picMk id="8" creationId="{C51881DD-AD85-41BE-8A49-C2FB45800E10}"/>
          </ac:picMkLst>
        </pc:picChg>
        <pc:cxnChg chg="add del">
          <ac:chgData name="Leanne Savery" userId="S::lsavery@lowercroft.co.uk::222de2f9-1224-4e5e-80b7-d35a4596ed68" providerId="AD" clId="Web-{CEC79DD1-C300-CE5D-314E-EA4DEBADFE09}" dt="2019-09-24T17:18:00.159" v="58"/>
          <ac:cxnSpMkLst>
            <pc:docMk/>
            <pc:sldMk cId="109857222" sldId="256"/>
            <ac:cxnSpMk id="15" creationId="{9AD20FE8-ED02-4CDE-83B1-A1436305C3DC}"/>
          </ac:cxnSpMkLst>
        </pc:cxnChg>
      </pc:sldChg>
      <pc:sldChg chg="addSp modSp new">
        <pc:chgData name="Leanne Savery" userId="S::lsavery@lowercroft.co.uk::222de2f9-1224-4e5e-80b7-d35a4596ed68" providerId="AD" clId="Web-{CEC79DD1-C300-CE5D-314E-EA4DEBADFE09}" dt="2019-09-24T17:23:58.851" v="295" actId="1076"/>
        <pc:sldMkLst>
          <pc:docMk/>
          <pc:sldMk cId="1558337673" sldId="257"/>
        </pc:sldMkLst>
        <pc:spChg chg="mod">
          <ac:chgData name="Leanne Savery" userId="S::lsavery@lowercroft.co.uk::222de2f9-1224-4e5e-80b7-d35a4596ed68" providerId="AD" clId="Web-{CEC79DD1-C300-CE5D-314E-EA4DEBADFE09}" dt="2019-09-24T17:23:06.679" v="239" actId="20577"/>
          <ac:spMkLst>
            <pc:docMk/>
            <pc:sldMk cId="1558337673" sldId="257"/>
            <ac:spMk id="2" creationId="{96F77D53-4D93-4208-A86A-23B24C517B08}"/>
          </ac:spMkLst>
        </pc:spChg>
        <pc:spChg chg="mod">
          <ac:chgData name="Leanne Savery" userId="S::lsavery@lowercroft.co.uk::222de2f9-1224-4e5e-80b7-d35a4596ed68" providerId="AD" clId="Web-{CEC79DD1-C300-CE5D-314E-EA4DEBADFE09}" dt="2019-09-24T17:23:54.992" v="292" actId="20577"/>
          <ac:spMkLst>
            <pc:docMk/>
            <pc:sldMk cId="1558337673" sldId="257"/>
            <ac:spMk id="3" creationId="{7CF8D90E-C1CC-4F28-A76E-14D47495FF70}"/>
          </ac:spMkLst>
        </pc:spChg>
        <pc:picChg chg="add mod">
          <ac:chgData name="Leanne Savery" userId="S::lsavery@lowercroft.co.uk::222de2f9-1224-4e5e-80b7-d35a4596ed68" providerId="AD" clId="Web-{CEC79DD1-C300-CE5D-314E-EA4DEBADFE09}" dt="2019-09-24T17:23:58.851" v="295" actId="1076"/>
          <ac:picMkLst>
            <pc:docMk/>
            <pc:sldMk cId="1558337673" sldId="257"/>
            <ac:picMk id="4" creationId="{7C0BCDD4-2250-46DE-BAA8-A0E3F6F2C3B7}"/>
          </ac:picMkLst>
        </pc:picChg>
      </pc:sldChg>
      <pc:sldChg chg="addSp delSp modSp new">
        <pc:chgData name="Leanne Savery" userId="S::lsavery@lowercroft.co.uk::222de2f9-1224-4e5e-80b7-d35a4596ed68" providerId="AD" clId="Web-{CEC79DD1-C300-CE5D-314E-EA4DEBADFE09}" dt="2019-09-24T17:27:14.995" v="393" actId="20577"/>
        <pc:sldMkLst>
          <pc:docMk/>
          <pc:sldMk cId="1273795256" sldId="258"/>
        </pc:sldMkLst>
        <pc:spChg chg="mod">
          <ac:chgData name="Leanne Savery" userId="S::lsavery@lowercroft.co.uk::222de2f9-1224-4e5e-80b7-d35a4596ed68" providerId="AD" clId="Web-{CEC79DD1-C300-CE5D-314E-EA4DEBADFE09}" dt="2019-09-24T17:24:15.477" v="300" actId="20577"/>
          <ac:spMkLst>
            <pc:docMk/>
            <pc:sldMk cId="1273795256" sldId="258"/>
            <ac:spMk id="2" creationId="{7F843460-1846-4CFE-A0FF-D63E51A4192A}"/>
          </ac:spMkLst>
        </pc:spChg>
        <pc:spChg chg="del">
          <ac:chgData name="Leanne Savery" userId="S::lsavery@lowercroft.co.uk::222de2f9-1224-4e5e-80b7-d35a4596ed68" providerId="AD" clId="Web-{CEC79DD1-C300-CE5D-314E-EA4DEBADFE09}" dt="2019-09-24T17:23:16.960" v="241"/>
          <ac:spMkLst>
            <pc:docMk/>
            <pc:sldMk cId="1273795256" sldId="258"/>
            <ac:spMk id="3" creationId="{E99936E2-B0E7-4954-8FC2-CA4BECE377F7}"/>
          </ac:spMkLst>
        </pc:spChg>
        <pc:spChg chg="add del mod">
          <ac:chgData name="Leanne Savery" userId="S::lsavery@lowercroft.co.uk::222de2f9-1224-4e5e-80b7-d35a4596ed68" providerId="AD" clId="Web-{CEC79DD1-C300-CE5D-314E-EA4DEBADFE09}" dt="2019-09-24T17:22:48.428" v="218"/>
          <ac:spMkLst>
            <pc:docMk/>
            <pc:sldMk cId="1273795256" sldId="258"/>
            <ac:spMk id="5" creationId="{976A4FCD-215A-45EB-9045-FDE8C9EE84A3}"/>
          </ac:spMkLst>
        </pc:spChg>
        <pc:spChg chg="add mod">
          <ac:chgData name="Leanne Savery" userId="S::lsavery@lowercroft.co.uk::222de2f9-1224-4e5e-80b7-d35a4596ed68" providerId="AD" clId="Web-{CEC79DD1-C300-CE5D-314E-EA4DEBADFE09}" dt="2019-09-24T17:27:14.995" v="393" actId="20577"/>
          <ac:spMkLst>
            <pc:docMk/>
            <pc:sldMk cId="1273795256" sldId="258"/>
            <ac:spMk id="7" creationId="{1714A7DC-C5EA-4DE9-B581-50920CB94E6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846CE7D5-CF57-46EF-B807-FDD0502418D4}" type="datetimeFigureOut">
              <a:rPr lang="en-GB" smtClean="0"/>
              <a:t>16/06/2021</a:t>
            </a:fld>
            <a:endParaRPr lang="en-GB"/>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GB"/>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566315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GB" smtClean="0"/>
              <a:t>16/06/2021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98988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GB" smtClean="0"/>
              <a:t>16/06/2021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4074349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GB" smtClean="0"/>
              <a:t>16/06/2021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620855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16/06/2021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02672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GB" smtClean="0"/>
              <a:t>16/06/2021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786532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GB" smtClean="0"/>
              <a:t>16/06/2021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41303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GB" smtClean="0"/>
              <a:t>16/06/2021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1457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16/06/2021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760885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smtClean="0"/>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16/06/2021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3736082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846CE7D5-CF57-46EF-B807-FDD0502418D4}" type="datetimeFigureOut">
              <a:rPr lang="en-GB" smtClean="0"/>
              <a:t>16/06/2021</a:t>
            </a:fld>
            <a:endParaRPr lang="en-GB"/>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GB"/>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3790931212"/>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846CE7D5-CF57-46EF-B807-FDD0502418D4}" type="datetimeFigureOut">
              <a:rPr lang="en-GB" smtClean="0"/>
              <a:t>16/06/2021</a:t>
            </a:fld>
            <a:endParaRPr lang="en-GB"/>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GB"/>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1030266985"/>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oxfordowl.co.uk/for-home/kids-activities/times-table-activities/#TimesTableGames" TargetMode="External"/><Relationship Id="rId2" Type="http://schemas.openxmlformats.org/officeDocument/2006/relationships/hyperlink" Target="https://mathsframe.co.uk/"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0700" y="2011363"/>
            <a:ext cx="9144000" cy="2387600"/>
          </a:xfrm>
        </p:spPr>
        <p:txBody>
          <a:bodyPr/>
          <a:lstStyle/>
          <a:p>
            <a:pPr algn="ctr"/>
            <a:r>
              <a:rPr lang="en-GB" dirty="0">
                <a:latin typeface="Comic Sans MS"/>
                <a:cs typeface="Calibri Light"/>
              </a:rPr>
              <a:t>Welcome</a:t>
            </a:r>
            <a:endParaRPr lang="en-GB" dirty="0">
              <a:latin typeface="Comic Sans MS"/>
            </a:endParaRPr>
          </a:p>
        </p:txBody>
      </p:sp>
      <p:sp>
        <p:nvSpPr>
          <p:cNvPr id="3" name="Subtitle 2"/>
          <p:cNvSpPr>
            <a:spLocks noGrp="1"/>
          </p:cNvSpPr>
          <p:nvPr>
            <p:ph type="subTitle" idx="1"/>
          </p:nvPr>
        </p:nvSpPr>
        <p:spPr>
          <a:xfrm>
            <a:off x="1790700" y="4414838"/>
            <a:ext cx="9144000" cy="1655762"/>
          </a:xfrm>
        </p:spPr>
        <p:txBody>
          <a:bodyPr vert="horz" lIns="91440" tIns="45720" rIns="91440" bIns="45720" rtlCol="0" anchor="t">
            <a:noAutofit/>
          </a:bodyPr>
          <a:lstStyle/>
          <a:p>
            <a:pPr algn="ctr"/>
            <a:r>
              <a:rPr lang="en-GB" sz="1800" dirty="0" smtClean="0">
                <a:latin typeface="Comic Sans MS"/>
                <a:cs typeface="Calibri"/>
              </a:rPr>
              <a:t>Multiplication/Maths </a:t>
            </a:r>
            <a:r>
              <a:rPr lang="en-GB" sz="1800" dirty="0">
                <a:latin typeface="Comic Sans MS"/>
                <a:cs typeface="Calibri"/>
              </a:rPr>
              <a:t>Parents Information Evening</a:t>
            </a:r>
          </a:p>
          <a:p>
            <a:pPr algn="ctr"/>
            <a:r>
              <a:rPr lang="en-GB" sz="1800" dirty="0" smtClean="0">
                <a:latin typeface="Comic Sans MS"/>
                <a:cs typeface="Calibri"/>
              </a:rPr>
              <a:t>Wednesday 16</a:t>
            </a:r>
            <a:r>
              <a:rPr lang="en-GB" sz="1800" baseline="30000" dirty="0" smtClean="0">
                <a:latin typeface="Comic Sans MS"/>
                <a:cs typeface="Calibri"/>
              </a:rPr>
              <a:t>th</a:t>
            </a:r>
            <a:r>
              <a:rPr lang="en-GB" sz="1800" dirty="0" smtClean="0">
                <a:latin typeface="Comic Sans MS"/>
                <a:cs typeface="Calibri"/>
              </a:rPr>
              <a:t> June 2021</a:t>
            </a:r>
            <a:endParaRPr lang="en-GB" sz="1800" dirty="0">
              <a:latin typeface="Comic Sans MS"/>
              <a:cs typeface="Calibri"/>
            </a:endParaRPr>
          </a:p>
          <a:p>
            <a:pPr algn="ctr"/>
            <a:r>
              <a:rPr lang="en-GB" sz="1800" dirty="0" smtClean="0">
                <a:latin typeface="Comic Sans MS"/>
                <a:cs typeface="Calibri"/>
              </a:rPr>
              <a:t>Mrs </a:t>
            </a:r>
            <a:r>
              <a:rPr lang="en-GB" sz="1800" dirty="0">
                <a:latin typeface="Comic Sans MS"/>
                <a:cs typeface="Calibri"/>
              </a:rPr>
              <a:t>O</a:t>
            </a:r>
            <a:r>
              <a:rPr lang="en-GB" sz="1800" dirty="0" smtClean="0">
                <a:latin typeface="Comic Sans MS"/>
                <a:cs typeface="Calibri"/>
              </a:rPr>
              <a:t>fosu</a:t>
            </a:r>
            <a:endParaRPr lang="en-GB" sz="1800" dirty="0">
              <a:latin typeface="Comic Sans MS"/>
              <a:cs typeface="Calibri"/>
            </a:endParaRPr>
          </a:p>
          <a:p>
            <a:pPr algn="ctr"/>
            <a:r>
              <a:rPr lang="en-GB" sz="1800" dirty="0">
                <a:latin typeface="Comic Sans MS"/>
                <a:cs typeface="Calibri"/>
              </a:rPr>
              <a:t>Mathematics Subject </a:t>
            </a:r>
            <a:r>
              <a:rPr lang="en-GB" sz="1800" dirty="0" smtClean="0">
                <a:latin typeface="Comic Sans MS"/>
                <a:cs typeface="Calibri"/>
              </a:rPr>
              <a:t>Lead</a:t>
            </a:r>
            <a:endParaRPr lang="en-GB" sz="1800" dirty="0">
              <a:latin typeface="Comic Sans MS"/>
              <a:cs typeface="Calibri"/>
            </a:endParaRPr>
          </a:p>
          <a:p>
            <a:endParaRPr lang="en-GB" dirty="0">
              <a:cs typeface="Calibri"/>
            </a:endParaRPr>
          </a:p>
        </p:txBody>
      </p:sp>
      <p:pic>
        <p:nvPicPr>
          <p:cNvPr id="1026" name="Picture 2" descr="Nash Mills Church of England Primary Schoo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53616" y="267481"/>
            <a:ext cx="5057870" cy="28450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8572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C11E276-39B8-423A-BAF9-280B6E833696}"/>
              </a:ext>
            </a:extLst>
          </p:cNvPr>
          <p:cNvSpPr>
            <a:spLocks noGrp="1"/>
          </p:cNvSpPr>
          <p:nvPr>
            <p:ph type="title"/>
          </p:nvPr>
        </p:nvSpPr>
        <p:spPr/>
        <p:txBody>
          <a:bodyPr>
            <a:normAutofit/>
          </a:bodyPr>
          <a:lstStyle/>
          <a:p>
            <a:pPr algn="ctr"/>
            <a:r>
              <a:rPr lang="en-GB" sz="3600" dirty="0">
                <a:latin typeface="Comic Sans MS"/>
                <a:ea typeface="+mj-lt"/>
                <a:cs typeface="+mj-lt"/>
              </a:rPr>
              <a:t>Times Tables are vital to the curriculum throughout school</a:t>
            </a:r>
            <a:endParaRPr lang="en-US" sz="3600" dirty="0">
              <a:latin typeface="Comic Sans MS"/>
              <a:cs typeface="Calibri Light" panose="020F0302020204030204"/>
            </a:endParaRPr>
          </a:p>
        </p:txBody>
      </p:sp>
      <p:sp>
        <p:nvSpPr>
          <p:cNvPr id="3" name="Content Placeholder 2">
            <a:extLst>
              <a:ext uri="{FF2B5EF4-FFF2-40B4-BE49-F238E27FC236}">
                <a16:creationId xmlns="" xmlns:a16="http://schemas.microsoft.com/office/drawing/2014/main" id="{76394411-7CCD-41F8-AF3B-C7646FE6FBB9}"/>
              </a:ext>
            </a:extLst>
          </p:cNvPr>
          <p:cNvSpPr>
            <a:spLocks noGrp="1"/>
          </p:cNvSpPr>
          <p:nvPr>
            <p:ph idx="1"/>
          </p:nvPr>
        </p:nvSpPr>
        <p:spPr/>
        <p:txBody>
          <a:bodyPr vert="horz" lIns="91440" tIns="45720" rIns="91440" bIns="45720" rtlCol="0" anchor="t">
            <a:normAutofit fontScale="85000" lnSpcReduction="20000"/>
          </a:bodyPr>
          <a:lstStyle/>
          <a:p>
            <a:pPr marL="0" indent="0" algn="ctr">
              <a:buNone/>
            </a:pPr>
            <a:r>
              <a:rPr lang="en-GB" sz="2400" u="sng" dirty="0">
                <a:latin typeface="Comic Sans MS"/>
                <a:ea typeface="+mn-lt"/>
                <a:cs typeface="+mn-lt"/>
              </a:rPr>
              <a:t>Year 5</a:t>
            </a:r>
            <a:endParaRPr lang="en-US" sz="2400" dirty="0">
              <a:latin typeface="Comic Sans MS"/>
              <a:ea typeface="+mn-lt"/>
              <a:cs typeface="+mn-lt"/>
            </a:endParaRPr>
          </a:p>
          <a:p>
            <a:pPr marL="0" indent="0" algn="ctr">
              <a:buNone/>
            </a:pPr>
            <a:r>
              <a:rPr lang="en-GB" sz="2400" dirty="0">
                <a:latin typeface="Comic Sans MS"/>
                <a:ea typeface="+mn-lt"/>
                <a:cs typeface="+mn-lt"/>
              </a:rPr>
              <a:t>Children are expected to be fluent in their times tables up to 12x by the end of Year 4.</a:t>
            </a:r>
          </a:p>
          <a:p>
            <a:pPr marL="0" indent="0" algn="ctr">
              <a:buNone/>
            </a:pPr>
            <a:endParaRPr lang="en-GB" sz="2400" dirty="0">
              <a:latin typeface="Comic Sans MS"/>
              <a:cs typeface="Calibri"/>
            </a:endParaRPr>
          </a:p>
          <a:p>
            <a:pPr algn="ctr"/>
            <a:r>
              <a:rPr lang="en-GB" sz="2400" i="1" dirty="0">
                <a:latin typeface="Comic Sans MS"/>
                <a:cs typeface="Calibri"/>
              </a:rPr>
              <a:t>Know and recall squared and cubed numbers ( 3 x 3 , 3 x 3 x 3) </a:t>
            </a:r>
          </a:p>
          <a:p>
            <a:pPr algn="ctr"/>
            <a:r>
              <a:rPr lang="en-GB" sz="2400" dirty="0">
                <a:latin typeface="Comic Sans MS"/>
                <a:cs typeface="Calibri"/>
              </a:rPr>
              <a:t>4,623 x 45</a:t>
            </a:r>
          </a:p>
          <a:p>
            <a:pPr algn="ctr"/>
            <a:r>
              <a:rPr lang="en-GB" sz="2400" dirty="0">
                <a:latin typeface="Comic Sans MS"/>
                <a:cs typeface="Calibri"/>
              </a:rPr>
              <a:t>4724 </a:t>
            </a:r>
            <a:r>
              <a:rPr lang="en-GB" sz="2400" dirty="0">
                <a:latin typeface="Comic Sans MS"/>
                <a:ea typeface="+mn-lt"/>
                <a:cs typeface="+mn-lt"/>
              </a:rPr>
              <a:t>÷ 8</a:t>
            </a:r>
            <a:endParaRPr lang="en-GB" sz="2400" dirty="0">
              <a:latin typeface="Comic Sans MS"/>
              <a:cs typeface="Calibri"/>
            </a:endParaRPr>
          </a:p>
          <a:p>
            <a:pPr algn="ctr"/>
            <a:r>
              <a:rPr lang="en-GB" sz="2400" dirty="0">
                <a:latin typeface="Comic Sans MS"/>
                <a:cs typeface="Calibri"/>
              </a:rPr>
              <a:t>40 x 700</a:t>
            </a:r>
          </a:p>
          <a:p>
            <a:pPr algn="ctr"/>
            <a:r>
              <a:rPr lang="en-GB" sz="2400" dirty="0">
                <a:latin typeface="Comic Sans MS"/>
                <a:cs typeface="Calibri"/>
              </a:rPr>
              <a:t>5 x 90</a:t>
            </a:r>
          </a:p>
          <a:p>
            <a:pPr algn="ctr"/>
            <a:r>
              <a:rPr lang="en-GB" sz="2400" dirty="0">
                <a:latin typeface="Comic Sans MS"/>
                <a:cs typeface="Calibri"/>
              </a:rPr>
              <a:t>What is one twelfth of 36?</a:t>
            </a:r>
          </a:p>
          <a:p>
            <a:pPr algn="ctr"/>
            <a:r>
              <a:rPr lang="en-GB" sz="2400" dirty="0">
                <a:latin typeface="Comic Sans MS"/>
                <a:cs typeface="Calibri"/>
              </a:rPr>
              <a:t>Equivalent fractions</a:t>
            </a:r>
          </a:p>
          <a:p>
            <a:pPr marL="0" indent="0" algn="ctr">
              <a:buNone/>
            </a:pPr>
            <a:endParaRPr lang="en-GB" dirty="0">
              <a:cs typeface="Calibri"/>
            </a:endParaRPr>
          </a:p>
          <a:p>
            <a:pPr marL="0" indent="0" algn="ctr">
              <a:buNone/>
            </a:pPr>
            <a:endParaRPr lang="en-GB" dirty="0">
              <a:cs typeface="Calibri"/>
            </a:endParaRPr>
          </a:p>
        </p:txBody>
      </p:sp>
    </p:spTree>
    <p:extLst>
      <p:ext uri="{BB962C8B-B14F-4D97-AF65-F5344CB8AC3E}">
        <p14:creationId xmlns:p14="http://schemas.microsoft.com/office/powerpoint/2010/main" val="30460885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38661EE-1F3E-4A09-9CFB-CE4BA07CF16F}"/>
              </a:ext>
            </a:extLst>
          </p:cNvPr>
          <p:cNvSpPr>
            <a:spLocks noGrp="1"/>
          </p:cNvSpPr>
          <p:nvPr>
            <p:ph type="title"/>
          </p:nvPr>
        </p:nvSpPr>
        <p:spPr/>
        <p:txBody>
          <a:bodyPr>
            <a:normAutofit/>
          </a:bodyPr>
          <a:lstStyle/>
          <a:p>
            <a:pPr algn="ctr"/>
            <a:r>
              <a:rPr lang="en-GB" sz="3200">
                <a:latin typeface="Comic Sans MS"/>
                <a:ea typeface="+mj-lt"/>
                <a:cs typeface="+mj-lt"/>
              </a:rPr>
              <a:t>Times Tables are vital to the curriculum throughout school</a:t>
            </a:r>
            <a:endParaRPr lang="en-US" sz="4000">
              <a:latin typeface="Comic Sans MS"/>
              <a:cs typeface="Calibri Light" panose="020F0302020204030204"/>
            </a:endParaRPr>
          </a:p>
        </p:txBody>
      </p:sp>
      <p:sp>
        <p:nvSpPr>
          <p:cNvPr id="3" name="Content Placeholder 2">
            <a:extLst>
              <a:ext uri="{FF2B5EF4-FFF2-40B4-BE49-F238E27FC236}">
                <a16:creationId xmlns="" xmlns:a16="http://schemas.microsoft.com/office/drawing/2014/main" id="{83C97A99-E1A5-47D2-979B-288BF1DB4D8C}"/>
              </a:ext>
            </a:extLst>
          </p:cNvPr>
          <p:cNvSpPr>
            <a:spLocks noGrp="1"/>
          </p:cNvSpPr>
          <p:nvPr>
            <p:ph idx="1"/>
          </p:nvPr>
        </p:nvSpPr>
        <p:spPr>
          <a:xfrm>
            <a:off x="838200" y="1770706"/>
            <a:ext cx="10515600" cy="4351338"/>
          </a:xfrm>
        </p:spPr>
        <p:txBody>
          <a:bodyPr vert="horz" lIns="91440" tIns="45720" rIns="91440" bIns="45720" rtlCol="0" anchor="t">
            <a:normAutofit lnSpcReduction="10000"/>
          </a:bodyPr>
          <a:lstStyle/>
          <a:p>
            <a:pPr marL="0" indent="0" algn="ctr">
              <a:buNone/>
            </a:pPr>
            <a:r>
              <a:rPr lang="en-GB" u="sng" dirty="0">
                <a:latin typeface="Comic Sans MS"/>
                <a:ea typeface="+mn-lt"/>
                <a:cs typeface="+mn-lt"/>
              </a:rPr>
              <a:t>Year 6</a:t>
            </a:r>
            <a:endParaRPr lang="en-US" dirty="0">
              <a:latin typeface="Comic Sans MS"/>
              <a:ea typeface="+mn-lt"/>
              <a:cs typeface="+mn-lt"/>
            </a:endParaRPr>
          </a:p>
          <a:p>
            <a:pPr marL="0" indent="0" algn="ctr">
              <a:buNone/>
            </a:pPr>
            <a:r>
              <a:rPr lang="en-GB" dirty="0">
                <a:latin typeface="Comic Sans MS"/>
                <a:ea typeface="+mn-lt"/>
                <a:cs typeface="+mn-lt"/>
              </a:rPr>
              <a:t>Children are expected to be fluent in their times tables up to 12x by the end of Year 4.</a:t>
            </a:r>
          </a:p>
          <a:p>
            <a:pPr marL="0" indent="0" algn="ctr">
              <a:buNone/>
            </a:pPr>
            <a:endParaRPr lang="en-GB" dirty="0">
              <a:latin typeface="Comic Sans MS"/>
              <a:cs typeface="Calibri"/>
            </a:endParaRPr>
          </a:p>
          <a:p>
            <a:pPr marL="0" indent="0" algn="ctr">
              <a:buNone/>
            </a:pPr>
            <a:r>
              <a:rPr lang="en-GB" dirty="0">
                <a:latin typeface="Comic Sans MS"/>
                <a:cs typeface="Calibri"/>
              </a:rPr>
              <a:t>3624 x 76</a:t>
            </a:r>
          </a:p>
          <a:p>
            <a:pPr marL="0" indent="0" algn="ctr">
              <a:buNone/>
            </a:pPr>
            <a:r>
              <a:rPr lang="en-GB" dirty="0">
                <a:latin typeface="Comic Sans MS"/>
                <a:cs typeface="Calibri"/>
              </a:rPr>
              <a:t>3624 </a:t>
            </a:r>
            <a:r>
              <a:rPr lang="en-GB" dirty="0">
                <a:latin typeface="Comic Sans MS"/>
                <a:ea typeface="+mn-lt"/>
                <a:cs typeface="+mn-lt"/>
              </a:rPr>
              <a:t>÷ 65</a:t>
            </a:r>
          </a:p>
          <a:p>
            <a:pPr marL="0" indent="0" algn="ctr">
              <a:buNone/>
            </a:pPr>
            <a:r>
              <a:rPr lang="en-GB" dirty="0">
                <a:latin typeface="Comic Sans MS"/>
                <a:cs typeface="Calibri" panose="020F0502020204030204"/>
              </a:rPr>
              <a:t>What is nine tenths of 70?</a:t>
            </a:r>
          </a:p>
          <a:p>
            <a:pPr marL="0" indent="0" algn="ctr">
              <a:buNone/>
            </a:pPr>
            <a:r>
              <a:rPr lang="en-GB" dirty="0">
                <a:latin typeface="Comic Sans MS"/>
                <a:cs typeface="Calibri" panose="020F0502020204030204"/>
              </a:rPr>
              <a:t>What is 60% of 300?</a:t>
            </a:r>
          </a:p>
          <a:p>
            <a:pPr marL="0" indent="0" algn="ctr">
              <a:buNone/>
            </a:pPr>
            <a:r>
              <a:rPr lang="en-GB" dirty="0">
                <a:latin typeface="Comic Sans MS"/>
                <a:cs typeface="Calibri" panose="020F0502020204030204"/>
              </a:rPr>
              <a:t>What is 71% of 1800?</a:t>
            </a:r>
          </a:p>
          <a:p>
            <a:pPr marL="0" indent="0" algn="ctr">
              <a:buNone/>
            </a:pPr>
            <a:r>
              <a:rPr lang="en-GB" dirty="0">
                <a:latin typeface="Comic Sans MS"/>
                <a:cs typeface="Calibri" panose="020F0502020204030204"/>
              </a:rPr>
              <a:t>Ratio</a:t>
            </a:r>
          </a:p>
        </p:txBody>
      </p:sp>
    </p:spTree>
    <p:extLst>
      <p:ext uri="{BB962C8B-B14F-4D97-AF65-F5344CB8AC3E}">
        <p14:creationId xmlns:p14="http://schemas.microsoft.com/office/powerpoint/2010/main" val="22895643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7034"/>
            <a:ext cx="4324209" cy="1138198"/>
          </a:xfrm>
        </p:spPr>
        <p:txBody>
          <a:bodyPr>
            <a:normAutofit/>
          </a:bodyPr>
          <a:lstStyle/>
          <a:p>
            <a:r>
              <a:rPr lang="en-US" sz="3200" dirty="0" smtClean="0"/>
              <a:t>Summary of expectations:</a:t>
            </a:r>
            <a:endParaRPr lang="en-GB" sz="3200" dirty="0"/>
          </a:p>
        </p:txBody>
      </p:sp>
      <p:pic>
        <p:nvPicPr>
          <p:cNvPr id="8" name="Picture 7"/>
          <p:cNvPicPr>
            <a:picLocks noChangeAspect="1"/>
          </p:cNvPicPr>
          <p:nvPr/>
        </p:nvPicPr>
        <p:blipFill>
          <a:blip r:embed="rId2"/>
          <a:stretch>
            <a:fillRect/>
          </a:stretch>
        </p:blipFill>
        <p:spPr>
          <a:xfrm>
            <a:off x="3524037" y="833095"/>
            <a:ext cx="7339581" cy="5881604"/>
          </a:xfrm>
          <a:prstGeom prst="rect">
            <a:avLst/>
          </a:prstGeom>
        </p:spPr>
      </p:pic>
    </p:spTree>
    <p:extLst>
      <p:ext uri="{BB962C8B-B14F-4D97-AF65-F5344CB8AC3E}">
        <p14:creationId xmlns:p14="http://schemas.microsoft.com/office/powerpoint/2010/main" val="13273714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7DB16152-9152-4877-8286-96ECBBAE6018}"/>
              </a:ext>
            </a:extLst>
          </p:cNvPr>
          <p:cNvSpPr>
            <a:spLocks noGrp="1"/>
          </p:cNvSpPr>
          <p:nvPr>
            <p:ph idx="1"/>
          </p:nvPr>
        </p:nvSpPr>
        <p:spPr>
          <a:xfrm>
            <a:off x="838200" y="1529292"/>
            <a:ext cx="10515600" cy="4351338"/>
          </a:xfrm>
        </p:spPr>
        <p:txBody>
          <a:bodyPr vert="horz" lIns="91440" tIns="45720" rIns="91440" bIns="45720" rtlCol="0" anchor="t">
            <a:normAutofit/>
          </a:bodyPr>
          <a:lstStyle/>
          <a:p>
            <a:pPr marL="0" indent="0" algn="ctr">
              <a:buNone/>
            </a:pPr>
            <a:r>
              <a:rPr lang="en-GB" sz="4400" dirty="0">
                <a:cs typeface="Calibri" panose="020F0502020204030204"/>
              </a:rPr>
              <a:t>Children who are not </a:t>
            </a:r>
            <a:r>
              <a:rPr lang="en-GB" sz="4400" u="sng" dirty="0">
                <a:cs typeface="Calibri" panose="020F0502020204030204"/>
              </a:rPr>
              <a:t>fluent</a:t>
            </a:r>
            <a:r>
              <a:rPr lang="en-GB" sz="4400" dirty="0">
                <a:cs typeface="Calibri" panose="020F0502020204030204"/>
              </a:rPr>
              <a:t> in their times tables by the end of Year 4 will struggle to access the Year 5 and Year 6 curriculum, making learning new skills and concepts far more difficult.</a:t>
            </a:r>
          </a:p>
        </p:txBody>
      </p:sp>
    </p:spTree>
    <p:extLst>
      <p:ext uri="{BB962C8B-B14F-4D97-AF65-F5344CB8AC3E}">
        <p14:creationId xmlns:p14="http://schemas.microsoft.com/office/powerpoint/2010/main" val="4046967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FBA52A8-8C60-41FF-BE05-ED007B35D236}"/>
              </a:ext>
            </a:extLst>
          </p:cNvPr>
          <p:cNvSpPr>
            <a:spLocks noGrp="1"/>
          </p:cNvSpPr>
          <p:nvPr>
            <p:ph type="title"/>
          </p:nvPr>
        </p:nvSpPr>
        <p:spPr/>
        <p:txBody>
          <a:bodyPr>
            <a:normAutofit/>
          </a:bodyPr>
          <a:lstStyle/>
          <a:p>
            <a:r>
              <a:rPr lang="en-GB" sz="4000">
                <a:latin typeface="Comic Sans MS"/>
                <a:cs typeface="Calibri Light"/>
              </a:rPr>
              <a:t>Year 4 Multiplication Tables Check (MTC) </a:t>
            </a:r>
            <a:endParaRPr lang="en-GB">
              <a:latin typeface="Comic Sans MS"/>
            </a:endParaRPr>
          </a:p>
        </p:txBody>
      </p:sp>
      <p:sp>
        <p:nvSpPr>
          <p:cNvPr id="3" name="Content Placeholder 2">
            <a:extLst>
              <a:ext uri="{FF2B5EF4-FFF2-40B4-BE49-F238E27FC236}">
                <a16:creationId xmlns="" xmlns:a16="http://schemas.microsoft.com/office/drawing/2014/main" id="{B365686A-EC1C-4C9E-B9D9-409DB67258AD}"/>
              </a:ext>
            </a:extLst>
          </p:cNvPr>
          <p:cNvSpPr>
            <a:spLocks noGrp="1"/>
          </p:cNvSpPr>
          <p:nvPr>
            <p:ph idx="1"/>
          </p:nvPr>
        </p:nvSpPr>
        <p:spPr/>
        <p:txBody>
          <a:bodyPr vert="horz" lIns="91440" tIns="45720" rIns="91440" bIns="45720" rtlCol="0" anchor="t">
            <a:noAutofit/>
          </a:bodyPr>
          <a:lstStyle/>
          <a:p>
            <a:pPr>
              <a:buNone/>
            </a:pPr>
            <a:r>
              <a:rPr lang="en-GB" sz="1800" i="1" dirty="0">
                <a:latin typeface="Comic Sans MS"/>
                <a:ea typeface="+mn-lt"/>
                <a:cs typeface="+mn-lt"/>
              </a:rPr>
              <a:t>‘By the end of year 4, pupils should have memorised their multiplication tables up to and including the 12 multiplication table and show precision and fluency in their work’. </a:t>
            </a:r>
            <a:endParaRPr lang="en-US" sz="1800" i="1" dirty="0">
              <a:latin typeface="Comic Sans MS"/>
              <a:cs typeface="Calibri"/>
            </a:endParaRPr>
          </a:p>
          <a:p>
            <a:pPr>
              <a:buNone/>
            </a:pPr>
            <a:r>
              <a:rPr lang="en-GB" sz="1800" b="1" dirty="0">
                <a:latin typeface="Comic Sans MS"/>
                <a:cs typeface="Calibri" panose="020F0502020204030204"/>
              </a:rPr>
              <a:t>National Curriculum 2014</a:t>
            </a:r>
            <a:endParaRPr lang="en-GB" sz="1800" b="1" i="1" dirty="0">
              <a:latin typeface="Comic Sans MS"/>
              <a:cs typeface="Calibri" panose="020F0502020204030204"/>
            </a:endParaRPr>
          </a:p>
          <a:p>
            <a:pPr>
              <a:buNone/>
            </a:pPr>
            <a:endParaRPr lang="en-GB" sz="2000" dirty="0">
              <a:latin typeface="Comic Sans MS"/>
              <a:cs typeface="Calibri" panose="020F0502020204030204"/>
            </a:endParaRPr>
          </a:p>
          <a:p>
            <a:r>
              <a:rPr lang="en-GB" sz="2000" dirty="0">
                <a:latin typeface="Comic Sans MS"/>
                <a:cs typeface="Calibri" panose="020F0502020204030204"/>
              </a:rPr>
              <a:t>The MTC is a brand new statutory KS2 assessment to be taken by pupils at the end of Year 4. This sits alongside the existing end of KS2 SATs assessments in Year 6. </a:t>
            </a:r>
          </a:p>
          <a:p>
            <a:r>
              <a:rPr lang="en-GB" sz="2000" dirty="0" smtClean="0">
                <a:latin typeface="Comic Sans MS"/>
                <a:cs typeface="Calibri" panose="020F0502020204030204"/>
              </a:rPr>
              <a:t>The </a:t>
            </a:r>
            <a:r>
              <a:rPr lang="en-GB" sz="2000" dirty="0">
                <a:latin typeface="Comic Sans MS"/>
                <a:cs typeface="Calibri" panose="020F0502020204030204"/>
              </a:rPr>
              <a:t>MTC is focused on the fluent recall of multiplication facts ( 4 x 9 ).</a:t>
            </a:r>
          </a:p>
          <a:p>
            <a:r>
              <a:rPr lang="en-GB" sz="2000" dirty="0">
                <a:latin typeface="Comic Sans MS"/>
                <a:cs typeface="Calibri" panose="020F0502020204030204"/>
              </a:rPr>
              <a:t>The MTC will be delivered as an online, on-screen digital assessment and should take less than 5 minutes to complete. This will be taken in school on either a desktop computer or a tablet.</a:t>
            </a:r>
          </a:p>
          <a:p>
            <a:pPr marL="0" indent="0">
              <a:buNone/>
            </a:pPr>
            <a:endParaRPr lang="en-GB" sz="2000" dirty="0">
              <a:latin typeface="Comic Sans MS"/>
              <a:cs typeface="Calibri" panose="020F0502020204030204"/>
            </a:endParaRPr>
          </a:p>
        </p:txBody>
      </p:sp>
    </p:spTree>
    <p:extLst>
      <p:ext uri="{BB962C8B-B14F-4D97-AF65-F5344CB8AC3E}">
        <p14:creationId xmlns:p14="http://schemas.microsoft.com/office/powerpoint/2010/main" val="12637004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9358344-689E-48AF-AFAA-1320C10C50E8}"/>
              </a:ext>
            </a:extLst>
          </p:cNvPr>
          <p:cNvSpPr>
            <a:spLocks noGrp="1"/>
          </p:cNvSpPr>
          <p:nvPr>
            <p:ph type="title"/>
          </p:nvPr>
        </p:nvSpPr>
        <p:spPr/>
        <p:txBody>
          <a:bodyPr>
            <a:normAutofit fontScale="90000"/>
          </a:bodyPr>
          <a:lstStyle/>
          <a:p>
            <a:pPr algn="ctr"/>
            <a:r>
              <a:rPr lang="en-GB">
                <a:latin typeface="Comic Sans MS"/>
                <a:cs typeface="Calibri Light"/>
              </a:rPr>
              <a:t>What will the assessment look like?</a:t>
            </a:r>
            <a:r>
              <a:rPr lang="en-GB">
                <a:cs typeface="Calibri Light"/>
              </a:rPr>
              <a:t/>
            </a:r>
            <a:br>
              <a:rPr lang="en-GB">
                <a:cs typeface="Calibri Light"/>
              </a:rPr>
            </a:br>
            <a:endParaRPr lang="en-GB">
              <a:cs typeface="Calibri Light"/>
            </a:endParaRPr>
          </a:p>
        </p:txBody>
      </p:sp>
      <p:sp>
        <p:nvSpPr>
          <p:cNvPr id="3" name="Content Placeholder 2">
            <a:extLst>
              <a:ext uri="{FF2B5EF4-FFF2-40B4-BE49-F238E27FC236}">
                <a16:creationId xmlns="" xmlns:a16="http://schemas.microsoft.com/office/drawing/2014/main" id="{78102847-A646-48B3-90E8-FE9E015BD619}"/>
              </a:ext>
            </a:extLst>
          </p:cNvPr>
          <p:cNvSpPr>
            <a:spLocks noGrp="1"/>
          </p:cNvSpPr>
          <p:nvPr>
            <p:ph idx="1"/>
          </p:nvPr>
        </p:nvSpPr>
        <p:spPr>
          <a:xfrm>
            <a:off x="823823" y="1314909"/>
            <a:ext cx="10515600" cy="4840168"/>
          </a:xfrm>
        </p:spPr>
        <p:txBody>
          <a:bodyPr vert="horz" lIns="91440" tIns="45720" rIns="91440" bIns="45720" rtlCol="0" anchor="t">
            <a:noAutofit/>
          </a:bodyPr>
          <a:lstStyle/>
          <a:p>
            <a:pPr marL="0" indent="0" algn="ctr">
              <a:buNone/>
            </a:pPr>
            <a:r>
              <a:rPr lang="en-GB" sz="2000" dirty="0">
                <a:latin typeface="Comic Sans MS"/>
                <a:cs typeface="Calibri" panose="020F0502020204030204"/>
              </a:rPr>
              <a:t>The assessment will take place over a three-week window in </a:t>
            </a:r>
            <a:r>
              <a:rPr lang="en-GB" sz="2000" dirty="0" smtClean="0">
                <a:latin typeface="Comic Sans MS"/>
                <a:cs typeface="Calibri" panose="020F0502020204030204"/>
              </a:rPr>
              <a:t>the summer term. </a:t>
            </a:r>
            <a:r>
              <a:rPr lang="en-GB" sz="2000" dirty="0">
                <a:latin typeface="Comic Sans MS"/>
                <a:cs typeface="Calibri" panose="020F0502020204030204"/>
              </a:rPr>
              <a:t>Teachers can choose when the children will sit the times table check during that three-week window.</a:t>
            </a:r>
          </a:p>
          <a:p>
            <a:pPr marL="0" indent="0" algn="ctr">
              <a:buNone/>
            </a:pPr>
            <a:endParaRPr lang="en-GB" sz="2000" dirty="0">
              <a:latin typeface="Comic Sans MS"/>
              <a:cs typeface="Calibri" panose="020F0502020204030204"/>
            </a:endParaRPr>
          </a:p>
          <a:p>
            <a:pPr marL="0" indent="0" algn="ctr">
              <a:buNone/>
            </a:pPr>
            <a:r>
              <a:rPr lang="en-GB" sz="2000" dirty="0">
                <a:latin typeface="Comic Sans MS"/>
                <a:cs typeface="Calibri" panose="020F0502020204030204"/>
              </a:rPr>
              <a:t>The children will be expected to answer 25 multiplication questions based on all tables up to 12x.</a:t>
            </a:r>
            <a:endParaRPr lang="en-US" sz="2000" dirty="0">
              <a:latin typeface="Comic Sans MS"/>
              <a:cs typeface="Calibri" panose="020F0502020204030204"/>
            </a:endParaRPr>
          </a:p>
          <a:p>
            <a:pPr marL="0" indent="0" algn="ctr">
              <a:buNone/>
            </a:pPr>
            <a:endParaRPr lang="en-GB" sz="2000" dirty="0">
              <a:latin typeface="Comic Sans MS"/>
              <a:cs typeface="Calibri" panose="020F0502020204030204"/>
            </a:endParaRPr>
          </a:p>
          <a:p>
            <a:pPr marL="0" indent="0" algn="ctr">
              <a:buNone/>
            </a:pPr>
            <a:r>
              <a:rPr lang="en-GB" sz="2000" dirty="0">
                <a:latin typeface="Comic Sans MS"/>
                <a:cs typeface="Calibri" panose="020F0502020204030204"/>
              </a:rPr>
              <a:t>The children will be expected to do this in 6 seconds or less, meaning that quick recall of tables rather than working them out is </a:t>
            </a:r>
            <a:r>
              <a:rPr lang="en-GB" sz="2000" b="1" dirty="0">
                <a:latin typeface="Comic Sans MS"/>
                <a:cs typeface="Calibri" panose="020F0502020204030204"/>
              </a:rPr>
              <a:t>essential. </a:t>
            </a:r>
          </a:p>
          <a:p>
            <a:pPr marL="0" indent="0" algn="ctr">
              <a:buNone/>
            </a:pPr>
            <a:endParaRPr lang="en-GB" sz="2000" dirty="0">
              <a:latin typeface="Comic Sans MS"/>
              <a:cs typeface="Calibri" panose="020F0502020204030204"/>
            </a:endParaRPr>
          </a:p>
          <a:p>
            <a:pPr marL="0" indent="0" algn="ctr">
              <a:buNone/>
            </a:pPr>
            <a:r>
              <a:rPr lang="en-GB" sz="2000" dirty="0">
                <a:latin typeface="Comic Sans MS"/>
                <a:cs typeface="Calibri" panose="020F0502020204030204"/>
              </a:rPr>
              <a:t>The test will be scored automatically and will be marked out of 25. Data will be reported back to schools, parents and pupils as a score out of 25.</a:t>
            </a:r>
          </a:p>
          <a:p>
            <a:pPr marL="0" indent="0" algn="ctr">
              <a:buNone/>
            </a:pPr>
            <a:endParaRPr lang="en-GB" sz="2000" dirty="0">
              <a:latin typeface="Comic Sans MS"/>
              <a:cs typeface="Calibri" panose="020F0502020204030204"/>
            </a:endParaRPr>
          </a:p>
          <a:p>
            <a:pPr marL="0" indent="0" algn="ctr">
              <a:buNone/>
            </a:pPr>
            <a:r>
              <a:rPr lang="en-GB" sz="2000" dirty="0">
                <a:latin typeface="Comic Sans MS"/>
                <a:cs typeface="Calibri" panose="020F0502020204030204"/>
              </a:rPr>
              <a:t>Children will only be considered to be fluent in their times tables if they achieve </a:t>
            </a:r>
            <a:r>
              <a:rPr lang="en-GB" sz="2000" b="1" dirty="0">
                <a:latin typeface="Comic Sans MS"/>
                <a:cs typeface="Calibri" panose="020F0502020204030204"/>
              </a:rPr>
              <a:t>full marks</a:t>
            </a:r>
            <a:r>
              <a:rPr lang="en-GB" sz="2000" dirty="0">
                <a:latin typeface="Comic Sans MS"/>
                <a:cs typeface="Calibri" panose="020F0502020204030204"/>
              </a:rPr>
              <a:t> in the assessment. </a:t>
            </a:r>
          </a:p>
          <a:p>
            <a:pPr marL="0" indent="0" algn="ctr">
              <a:buNone/>
            </a:pPr>
            <a:endParaRPr lang="en-GB" sz="2000" dirty="0">
              <a:latin typeface="Comic Sans MS"/>
              <a:cs typeface="Calibri" panose="020F0502020204030204"/>
            </a:endParaRPr>
          </a:p>
        </p:txBody>
      </p:sp>
    </p:spTree>
    <p:extLst>
      <p:ext uri="{BB962C8B-B14F-4D97-AF65-F5344CB8AC3E}">
        <p14:creationId xmlns:p14="http://schemas.microsoft.com/office/powerpoint/2010/main" val="18650577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7F26B1-63DD-4A1A-AD9D-0B36824D7BE4}"/>
              </a:ext>
            </a:extLst>
          </p:cNvPr>
          <p:cNvSpPr>
            <a:spLocks noGrp="1"/>
          </p:cNvSpPr>
          <p:nvPr>
            <p:ph type="title"/>
          </p:nvPr>
        </p:nvSpPr>
        <p:spPr/>
        <p:txBody>
          <a:bodyPr/>
          <a:lstStyle/>
          <a:p>
            <a:pPr algn="ctr"/>
            <a:r>
              <a:rPr lang="en-GB">
                <a:latin typeface="Comic Sans MS"/>
                <a:cs typeface="Calibri Light" panose="020F0302020204030204"/>
              </a:rPr>
              <a:t>An example...</a:t>
            </a:r>
          </a:p>
        </p:txBody>
      </p:sp>
      <p:pic>
        <p:nvPicPr>
          <p:cNvPr id="4" name="Picture 4" descr="A screenshot of a cell phone&#10;&#10;Description generated with very high confidence">
            <a:extLst>
              <a:ext uri="{FF2B5EF4-FFF2-40B4-BE49-F238E27FC236}">
                <a16:creationId xmlns="" xmlns:a16="http://schemas.microsoft.com/office/drawing/2014/main" id="{A8DE8E9A-5638-4240-9EEC-299E566E3C0B}"/>
              </a:ext>
            </a:extLst>
          </p:cNvPr>
          <p:cNvPicPr>
            <a:picLocks noChangeAspect="1"/>
          </p:cNvPicPr>
          <p:nvPr/>
        </p:nvPicPr>
        <p:blipFill>
          <a:blip r:embed="rId2"/>
          <a:stretch>
            <a:fillRect/>
          </a:stretch>
        </p:blipFill>
        <p:spPr>
          <a:xfrm>
            <a:off x="2462033" y="1598942"/>
            <a:ext cx="7181670" cy="4724040"/>
          </a:xfrm>
          <a:prstGeom prst="rect">
            <a:avLst/>
          </a:prstGeom>
        </p:spPr>
      </p:pic>
    </p:spTree>
    <p:extLst>
      <p:ext uri="{BB962C8B-B14F-4D97-AF65-F5344CB8AC3E}">
        <p14:creationId xmlns:p14="http://schemas.microsoft.com/office/powerpoint/2010/main" val="40146758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463DE29-7FB3-4AAB-A22D-061F1D25AE99}"/>
              </a:ext>
            </a:extLst>
          </p:cNvPr>
          <p:cNvSpPr>
            <a:spLocks noGrp="1"/>
          </p:cNvSpPr>
          <p:nvPr>
            <p:ph type="title"/>
          </p:nvPr>
        </p:nvSpPr>
        <p:spPr/>
        <p:txBody>
          <a:bodyPr/>
          <a:lstStyle/>
          <a:p>
            <a:pPr algn="ctr"/>
            <a:r>
              <a:rPr lang="en-GB">
                <a:latin typeface="Comic Sans MS"/>
                <a:cs typeface="Calibri Light" panose="020F0302020204030204"/>
              </a:rPr>
              <a:t>Access Arrangements</a:t>
            </a:r>
          </a:p>
        </p:txBody>
      </p:sp>
      <p:sp>
        <p:nvSpPr>
          <p:cNvPr id="3" name="Content Placeholder 2">
            <a:extLst>
              <a:ext uri="{FF2B5EF4-FFF2-40B4-BE49-F238E27FC236}">
                <a16:creationId xmlns="" xmlns:a16="http://schemas.microsoft.com/office/drawing/2014/main" id="{C15F9C95-B5CD-4C08-80CB-A41F150142CA}"/>
              </a:ext>
            </a:extLst>
          </p:cNvPr>
          <p:cNvSpPr>
            <a:spLocks noGrp="1"/>
          </p:cNvSpPr>
          <p:nvPr>
            <p:ph idx="1"/>
          </p:nvPr>
        </p:nvSpPr>
        <p:spPr>
          <a:xfrm>
            <a:off x="676656" y="2011680"/>
            <a:ext cx="10753725" cy="2956105"/>
          </a:xfrm>
        </p:spPr>
        <p:txBody>
          <a:bodyPr vert="horz" lIns="91440" tIns="45720" rIns="91440" bIns="45720" rtlCol="0" anchor="t">
            <a:normAutofit/>
          </a:bodyPr>
          <a:lstStyle/>
          <a:p>
            <a:pPr marL="0" indent="0" algn="ctr">
              <a:buNone/>
            </a:pPr>
            <a:r>
              <a:rPr lang="en-GB" dirty="0">
                <a:latin typeface="Comic Sans MS"/>
                <a:cs typeface="Calibri" panose="020F0502020204030204"/>
              </a:rPr>
              <a:t>Access arrangements can be made for children who:</a:t>
            </a:r>
          </a:p>
          <a:p>
            <a:pPr marL="0" indent="0" algn="ctr">
              <a:buNone/>
            </a:pPr>
            <a:r>
              <a:rPr lang="en-GB" dirty="0">
                <a:latin typeface="Comic Sans MS"/>
                <a:cs typeface="Calibri" panose="020F0502020204030204"/>
              </a:rPr>
              <a:t>-</a:t>
            </a:r>
            <a:r>
              <a:rPr lang="en-GB" sz="2000" dirty="0">
                <a:latin typeface="Comic Sans MS"/>
                <a:cs typeface="Calibri" panose="020F0502020204030204"/>
              </a:rPr>
              <a:t> have an Education, Health and Care (EHC) plan</a:t>
            </a:r>
          </a:p>
          <a:p>
            <a:pPr marL="0" indent="0" algn="ctr">
              <a:buNone/>
            </a:pPr>
            <a:endParaRPr lang="en-GB" sz="2000" dirty="0">
              <a:latin typeface="Comic Sans MS"/>
              <a:cs typeface="Calibri" panose="020F0502020204030204"/>
            </a:endParaRPr>
          </a:p>
          <a:p>
            <a:pPr marL="0" indent="0" algn="ctr">
              <a:buNone/>
            </a:pPr>
            <a:r>
              <a:rPr lang="en-GB" sz="2000" dirty="0">
                <a:latin typeface="Comic Sans MS"/>
                <a:cs typeface="Calibri" panose="020F0502020204030204"/>
              </a:rPr>
              <a:t>- have an Individual Education Plan (IEP)</a:t>
            </a:r>
          </a:p>
          <a:p>
            <a:pPr marL="0" indent="0" algn="ctr">
              <a:buNone/>
            </a:pPr>
            <a:endParaRPr lang="en-GB" sz="2000" dirty="0">
              <a:latin typeface="Comic Sans MS"/>
              <a:cs typeface="Calibri" panose="020F0502020204030204"/>
            </a:endParaRPr>
          </a:p>
          <a:p>
            <a:pPr marL="0" indent="0" algn="ctr">
              <a:buNone/>
            </a:pPr>
            <a:r>
              <a:rPr lang="en-GB" sz="2000" dirty="0">
                <a:latin typeface="Comic Sans MS"/>
                <a:cs typeface="Calibri" panose="020F0502020204030204"/>
              </a:rPr>
              <a:t>- have English as an additional language and have limited fluency in English</a:t>
            </a:r>
          </a:p>
          <a:p>
            <a:pPr marL="0" indent="0" algn="ctr">
              <a:buNone/>
            </a:pPr>
            <a:endParaRPr lang="en-GB" sz="2000" dirty="0">
              <a:latin typeface="Comic Sans MS"/>
              <a:cs typeface="Calibri" panose="020F0502020204030204"/>
            </a:endParaRPr>
          </a:p>
        </p:txBody>
      </p:sp>
    </p:spTree>
    <p:extLst>
      <p:ext uri="{BB962C8B-B14F-4D97-AF65-F5344CB8AC3E}">
        <p14:creationId xmlns:p14="http://schemas.microsoft.com/office/powerpoint/2010/main" val="11598879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0D5FC4-657B-47ED-85D0-334C744CE838}"/>
              </a:ext>
            </a:extLst>
          </p:cNvPr>
          <p:cNvSpPr>
            <a:spLocks noGrp="1"/>
          </p:cNvSpPr>
          <p:nvPr>
            <p:ph type="title"/>
          </p:nvPr>
        </p:nvSpPr>
        <p:spPr/>
        <p:txBody>
          <a:bodyPr>
            <a:normAutofit/>
          </a:bodyPr>
          <a:lstStyle/>
          <a:p>
            <a:pPr algn="ctr"/>
            <a:r>
              <a:rPr lang="en-GB" sz="3600">
                <a:latin typeface="Comic Sans MS"/>
                <a:cs typeface="Calibri Light" panose="020F0302020204030204"/>
              </a:rPr>
              <a:t>What if my child does not achieve full marks in the MTC?</a:t>
            </a:r>
          </a:p>
        </p:txBody>
      </p:sp>
      <p:sp>
        <p:nvSpPr>
          <p:cNvPr id="3" name="Content Placeholder 2">
            <a:extLst>
              <a:ext uri="{FF2B5EF4-FFF2-40B4-BE49-F238E27FC236}">
                <a16:creationId xmlns="" xmlns:a16="http://schemas.microsoft.com/office/drawing/2014/main" id="{CAE472FF-F331-4627-969D-CF007E6CEBAE}"/>
              </a:ext>
            </a:extLst>
          </p:cNvPr>
          <p:cNvSpPr>
            <a:spLocks noGrp="1"/>
          </p:cNvSpPr>
          <p:nvPr>
            <p:ph idx="1"/>
          </p:nvPr>
        </p:nvSpPr>
        <p:spPr/>
        <p:txBody>
          <a:bodyPr vert="horz" lIns="91440" tIns="45720" rIns="91440" bIns="45720" rtlCol="0" anchor="t">
            <a:noAutofit/>
          </a:bodyPr>
          <a:lstStyle/>
          <a:p>
            <a:pPr marL="0" indent="0" algn="ctr">
              <a:buNone/>
            </a:pPr>
            <a:r>
              <a:rPr lang="en-GB" sz="2000">
                <a:latin typeface="Comic Sans MS"/>
                <a:cs typeface="Calibri" panose="020F0502020204030204"/>
              </a:rPr>
              <a:t>The MTC will serve as a measure of how well children understand and can recall their times table knowledge.</a:t>
            </a:r>
            <a:endParaRPr lang="en-US" sz="2000">
              <a:latin typeface="Comic Sans MS"/>
            </a:endParaRPr>
          </a:p>
          <a:p>
            <a:pPr marL="0" indent="0" algn="ctr">
              <a:buNone/>
            </a:pPr>
            <a:endParaRPr lang="en-GB" sz="2000">
              <a:latin typeface="Comic Sans MS"/>
              <a:cs typeface="Calibri" panose="020F0502020204030204"/>
            </a:endParaRPr>
          </a:p>
          <a:p>
            <a:pPr marL="0" indent="0" algn="ctr">
              <a:buNone/>
            </a:pPr>
            <a:r>
              <a:rPr lang="en-GB" sz="2000">
                <a:latin typeface="Comic Sans MS"/>
                <a:cs typeface="Calibri" panose="020F0502020204030204"/>
              </a:rPr>
              <a:t>Times tables are vital to the Year 5 and Year 6 curriculum and gaps in their knowledge will hold them back when completing work in Years 5 and 6. </a:t>
            </a:r>
          </a:p>
          <a:p>
            <a:pPr marL="0" indent="0" algn="ctr">
              <a:buNone/>
            </a:pPr>
            <a:endParaRPr lang="en-GB" sz="2000">
              <a:latin typeface="Comic Sans MS"/>
              <a:cs typeface="Calibri" panose="020F0502020204030204"/>
            </a:endParaRPr>
          </a:p>
          <a:p>
            <a:pPr marL="0" indent="0" algn="ctr">
              <a:buNone/>
            </a:pPr>
            <a:r>
              <a:rPr lang="en-GB" sz="2000">
                <a:latin typeface="Comic Sans MS"/>
                <a:cs typeface="Calibri" panose="020F0502020204030204"/>
              </a:rPr>
              <a:t>Any child who does not achieve full marks in the MTC will receive further additional support in the form of interventions to plug any gaps in their times table knowledge in Years 5 and 6.</a:t>
            </a:r>
          </a:p>
          <a:p>
            <a:pPr marL="0" indent="0" algn="ctr">
              <a:buNone/>
            </a:pPr>
            <a:endParaRPr lang="en-GB" sz="2000">
              <a:latin typeface="Comic Sans MS"/>
              <a:cs typeface="Calibri" panose="020F0502020204030204"/>
            </a:endParaRPr>
          </a:p>
          <a:p>
            <a:pPr marL="0" indent="0" algn="ctr">
              <a:buNone/>
            </a:pPr>
            <a:r>
              <a:rPr lang="en-GB" sz="2000">
                <a:latin typeface="Comic Sans MS"/>
                <a:cs typeface="Calibri" panose="020F0502020204030204"/>
              </a:rPr>
              <a:t>The MTC will serve as a helpful tool for teachers and schools in identifying children with gaps in their mathematical knowledge.</a:t>
            </a:r>
          </a:p>
        </p:txBody>
      </p:sp>
    </p:spTree>
    <p:extLst>
      <p:ext uri="{BB962C8B-B14F-4D97-AF65-F5344CB8AC3E}">
        <p14:creationId xmlns:p14="http://schemas.microsoft.com/office/powerpoint/2010/main" val="36953959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6CBE252-98BD-4E96-80A0-6CF23E3B9F50}"/>
              </a:ext>
            </a:extLst>
          </p:cNvPr>
          <p:cNvSpPr>
            <a:spLocks noGrp="1"/>
          </p:cNvSpPr>
          <p:nvPr>
            <p:ph type="title"/>
          </p:nvPr>
        </p:nvSpPr>
        <p:spPr/>
        <p:txBody>
          <a:bodyPr>
            <a:normAutofit/>
          </a:bodyPr>
          <a:lstStyle/>
          <a:p>
            <a:pPr algn="ctr"/>
            <a:r>
              <a:rPr lang="en-GB" sz="4000">
                <a:latin typeface="Comic Sans MS"/>
                <a:cs typeface="Calibri Light" panose="020F0302020204030204"/>
              </a:rPr>
              <a:t>What are we doing to prepare children in school?</a:t>
            </a:r>
          </a:p>
        </p:txBody>
      </p:sp>
      <p:sp>
        <p:nvSpPr>
          <p:cNvPr id="3" name="Content Placeholder 2">
            <a:extLst>
              <a:ext uri="{FF2B5EF4-FFF2-40B4-BE49-F238E27FC236}">
                <a16:creationId xmlns="" xmlns:a16="http://schemas.microsoft.com/office/drawing/2014/main" id="{BBC32A10-FCB9-4DA6-8540-752C07803C60}"/>
              </a:ext>
            </a:extLst>
          </p:cNvPr>
          <p:cNvSpPr>
            <a:spLocks noGrp="1"/>
          </p:cNvSpPr>
          <p:nvPr>
            <p:ph idx="1"/>
          </p:nvPr>
        </p:nvSpPr>
        <p:spPr/>
        <p:txBody>
          <a:bodyPr vert="horz" lIns="91440" tIns="45720" rIns="91440" bIns="45720" rtlCol="0" anchor="t">
            <a:normAutofit/>
          </a:bodyPr>
          <a:lstStyle/>
          <a:p>
            <a:pPr marL="0" indent="0" algn="ctr">
              <a:buNone/>
            </a:pPr>
            <a:r>
              <a:rPr lang="en-GB" sz="2000" dirty="0">
                <a:latin typeface="Comic Sans MS"/>
                <a:cs typeface="Calibri" panose="020F0502020204030204"/>
              </a:rPr>
              <a:t>Times tables are taught every day as part of your child's maths lessons</a:t>
            </a:r>
          </a:p>
          <a:p>
            <a:pPr marL="0" indent="0" algn="ctr">
              <a:buNone/>
            </a:pPr>
            <a:endParaRPr lang="en-GB" sz="2000" dirty="0">
              <a:latin typeface="Comic Sans MS"/>
              <a:cs typeface="Calibri" panose="020F0502020204030204"/>
            </a:endParaRPr>
          </a:p>
          <a:p>
            <a:pPr marL="0" indent="0" algn="ctr">
              <a:buNone/>
            </a:pPr>
            <a:r>
              <a:rPr lang="en-GB" sz="2000" dirty="0">
                <a:latin typeface="Comic Sans MS"/>
                <a:cs typeface="Calibri" panose="020F0502020204030204"/>
              </a:rPr>
              <a:t>All children have access to a Times Table </a:t>
            </a:r>
            <a:r>
              <a:rPr lang="en-GB" sz="2000" dirty="0" smtClean="0">
                <a:latin typeface="Comic Sans MS"/>
                <a:cs typeface="Calibri" panose="020F0502020204030204"/>
              </a:rPr>
              <a:t>Rock Stars </a:t>
            </a:r>
            <a:r>
              <a:rPr lang="en-GB" sz="2000" dirty="0">
                <a:latin typeface="Comic Sans MS"/>
                <a:cs typeface="Calibri" panose="020F0502020204030204"/>
              </a:rPr>
              <a:t>account. This is an excellent online game where children are encouraged to practice their tables in a competitive way against peers, themselves or other members of the school</a:t>
            </a:r>
          </a:p>
          <a:p>
            <a:pPr marL="0" indent="0" algn="ctr">
              <a:buNone/>
            </a:pPr>
            <a:endParaRPr lang="en-GB" sz="2000" dirty="0">
              <a:latin typeface="Comic Sans MS"/>
              <a:cs typeface="Calibri" panose="020F0502020204030204"/>
            </a:endParaRPr>
          </a:p>
          <a:p>
            <a:pPr marL="0" indent="0" algn="ctr">
              <a:buNone/>
            </a:pPr>
            <a:r>
              <a:rPr lang="en-GB" sz="2000" dirty="0">
                <a:latin typeface="Comic Sans MS"/>
                <a:cs typeface="Calibri" panose="020F0502020204030204"/>
              </a:rPr>
              <a:t>Teachers test times tables weekly to check where pupils are up to</a:t>
            </a:r>
          </a:p>
          <a:p>
            <a:pPr marL="0" indent="0" algn="ctr">
              <a:buNone/>
            </a:pPr>
            <a:endParaRPr lang="en-GB" sz="2000" dirty="0">
              <a:latin typeface="Comic Sans MS"/>
              <a:cs typeface="Calibri" panose="020F0502020204030204"/>
            </a:endParaRPr>
          </a:p>
          <a:p>
            <a:pPr marL="0" indent="0" algn="ctr">
              <a:buNone/>
            </a:pPr>
            <a:r>
              <a:rPr lang="en-GB" sz="2000" dirty="0">
                <a:latin typeface="Comic Sans MS"/>
                <a:cs typeface="Calibri" panose="020F0502020204030204"/>
              </a:rPr>
              <a:t>Any children who are not secure with their times tables at different stages of the year receive interventions to help them catch up</a:t>
            </a:r>
          </a:p>
        </p:txBody>
      </p:sp>
    </p:spTree>
    <p:extLst>
      <p:ext uri="{BB962C8B-B14F-4D97-AF65-F5344CB8AC3E}">
        <p14:creationId xmlns:p14="http://schemas.microsoft.com/office/powerpoint/2010/main" val="17090334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screenshot of a cell phone&#10;&#10;Description generated with very high confidence">
            <a:extLst>
              <a:ext uri="{FF2B5EF4-FFF2-40B4-BE49-F238E27FC236}">
                <a16:creationId xmlns="" xmlns:a16="http://schemas.microsoft.com/office/drawing/2014/main" id="{9CE4C637-0C74-4739-B777-FF7FB8355AF8}"/>
              </a:ext>
            </a:extLst>
          </p:cNvPr>
          <p:cNvPicPr>
            <a:picLocks noGrp="1" noChangeAspect="1"/>
          </p:cNvPicPr>
          <p:nvPr>
            <p:ph idx="1"/>
          </p:nvPr>
        </p:nvPicPr>
        <p:blipFill>
          <a:blip r:embed="rId2"/>
          <a:stretch>
            <a:fillRect/>
          </a:stretch>
        </p:blipFill>
        <p:spPr>
          <a:xfrm>
            <a:off x="1253213" y="108479"/>
            <a:ext cx="4548244" cy="6749521"/>
          </a:xfrm>
        </p:spPr>
      </p:pic>
      <p:sp>
        <p:nvSpPr>
          <p:cNvPr id="2" name="TextBox 1"/>
          <p:cNvSpPr txBox="1"/>
          <p:nvPr/>
        </p:nvSpPr>
        <p:spPr>
          <a:xfrm>
            <a:off x="6632812" y="3111690"/>
            <a:ext cx="5377218" cy="1200329"/>
          </a:xfrm>
          <a:prstGeom prst="rect">
            <a:avLst/>
          </a:prstGeom>
          <a:noFill/>
        </p:spPr>
        <p:txBody>
          <a:bodyPr wrap="square" rtlCol="0">
            <a:spAutoFit/>
          </a:bodyPr>
          <a:lstStyle/>
          <a:p>
            <a:r>
              <a:rPr lang="en-US" dirty="0" smtClean="0"/>
              <a:t>Answers: Use equivalent fractions to find answer.</a:t>
            </a:r>
          </a:p>
          <a:p>
            <a:r>
              <a:rPr lang="en-US" dirty="0" smtClean="0"/>
              <a:t>X 2   X 3    X4</a:t>
            </a:r>
          </a:p>
          <a:p>
            <a:endParaRPr lang="en-US" dirty="0"/>
          </a:p>
          <a:p>
            <a:r>
              <a:rPr lang="en-US" dirty="0" smtClean="0"/>
              <a:t>½       2/8     and  7/16 </a:t>
            </a:r>
            <a:endParaRPr lang="en-GB" dirty="0"/>
          </a:p>
        </p:txBody>
      </p:sp>
      <p:sp>
        <p:nvSpPr>
          <p:cNvPr id="3" name="Rectangle 2"/>
          <p:cNvSpPr/>
          <p:nvPr/>
        </p:nvSpPr>
        <p:spPr>
          <a:xfrm>
            <a:off x="6441743" y="2947916"/>
            <a:ext cx="5568287" cy="19652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p:cNvPicPr>
            <a:picLocks noChangeAspect="1"/>
          </p:cNvPicPr>
          <p:nvPr/>
        </p:nvPicPr>
        <p:blipFill>
          <a:blip r:embed="rId3"/>
          <a:stretch>
            <a:fillRect/>
          </a:stretch>
        </p:blipFill>
        <p:spPr>
          <a:xfrm>
            <a:off x="9929884" y="108479"/>
            <a:ext cx="1867259" cy="1897970"/>
          </a:xfrm>
          <a:prstGeom prst="rect">
            <a:avLst/>
          </a:prstGeom>
        </p:spPr>
      </p:pic>
    </p:spTree>
    <p:extLst>
      <p:ext uri="{BB962C8B-B14F-4D97-AF65-F5344CB8AC3E}">
        <p14:creationId xmlns:p14="http://schemas.microsoft.com/office/powerpoint/2010/main" val="621625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3760" y="94413"/>
            <a:ext cx="6439612" cy="919834"/>
          </a:xfrm>
        </p:spPr>
        <p:txBody>
          <a:bodyPr>
            <a:normAutofit/>
          </a:bodyPr>
          <a:lstStyle/>
          <a:p>
            <a:r>
              <a:rPr lang="en-US" sz="4000" dirty="0" smtClean="0"/>
              <a:t>How to help your child at home:</a:t>
            </a:r>
            <a:endParaRPr lang="en-GB" sz="4000" dirty="0"/>
          </a:p>
        </p:txBody>
      </p:sp>
      <p:sp>
        <p:nvSpPr>
          <p:cNvPr id="3" name="Content Placeholder 2"/>
          <p:cNvSpPr>
            <a:spLocks noGrp="1"/>
          </p:cNvSpPr>
          <p:nvPr>
            <p:ph idx="1"/>
          </p:nvPr>
        </p:nvSpPr>
        <p:spPr>
          <a:xfrm>
            <a:off x="676656" y="2011681"/>
            <a:ext cx="10753725" cy="4307232"/>
          </a:xfrm>
        </p:spPr>
        <p:txBody>
          <a:bodyPr>
            <a:normAutofit lnSpcReduction="10000"/>
          </a:bodyPr>
          <a:lstStyle/>
          <a:p>
            <a:r>
              <a:rPr lang="en-GB" dirty="0" smtClean="0">
                <a:solidFill>
                  <a:srgbClr val="00B050"/>
                </a:solidFill>
                <a:hlinkClick r:id="rId2"/>
              </a:rPr>
              <a:t>https://ttrockstars.com/   </a:t>
            </a:r>
          </a:p>
          <a:p>
            <a:r>
              <a:rPr lang="en-GB" dirty="0">
                <a:solidFill>
                  <a:srgbClr val="00B050"/>
                </a:solidFill>
                <a:hlinkClick r:id="rId2"/>
              </a:rPr>
              <a:t>https://play.numbots.com/#/intro</a:t>
            </a:r>
            <a:endParaRPr lang="en-GB" dirty="0" smtClean="0">
              <a:solidFill>
                <a:srgbClr val="00B050"/>
              </a:solidFill>
              <a:hlinkClick r:id="rId2"/>
            </a:endParaRPr>
          </a:p>
          <a:p>
            <a:endParaRPr lang="en-US" dirty="0" smtClean="0">
              <a:hlinkClick r:id="rId2"/>
            </a:endParaRPr>
          </a:p>
          <a:p>
            <a:endParaRPr lang="en-US" dirty="0">
              <a:hlinkClick r:id="rId2"/>
            </a:endParaRPr>
          </a:p>
          <a:p>
            <a:endParaRPr lang="en-US" dirty="0" smtClean="0">
              <a:hlinkClick r:id="rId2"/>
            </a:endParaRPr>
          </a:p>
          <a:p>
            <a:r>
              <a:rPr lang="en-GB" dirty="0" smtClean="0">
                <a:hlinkClick r:id="rId2"/>
              </a:rPr>
              <a:t>https</a:t>
            </a:r>
            <a:r>
              <a:rPr lang="en-GB" dirty="0">
                <a:hlinkClick r:id="rId2"/>
              </a:rPr>
              <a:t>://mathsframe.co.uk</a:t>
            </a:r>
            <a:r>
              <a:rPr lang="en-GB" dirty="0" smtClean="0">
                <a:hlinkClick r:id="rId2"/>
              </a:rPr>
              <a:t>/</a:t>
            </a:r>
            <a:endParaRPr lang="en-US" dirty="0">
              <a:hlinkClick r:id="rId2"/>
            </a:endParaRPr>
          </a:p>
          <a:p>
            <a:pPr marL="0" indent="0">
              <a:buNone/>
            </a:pPr>
            <a:r>
              <a:rPr lang="en-GB" dirty="0" smtClean="0">
                <a:hlinkClick r:id="rId2"/>
              </a:rPr>
              <a:t> https</a:t>
            </a:r>
            <a:r>
              <a:rPr lang="en-GB" dirty="0">
                <a:hlinkClick r:id="rId2"/>
              </a:rPr>
              <a:t>://</a:t>
            </a:r>
            <a:r>
              <a:rPr lang="en-GB" dirty="0" smtClean="0">
                <a:hlinkClick r:id="rId2"/>
              </a:rPr>
              <a:t>www.topmarks.co.uk/</a:t>
            </a:r>
          </a:p>
          <a:p>
            <a:r>
              <a:rPr lang="en-GB" dirty="0">
                <a:hlinkClick r:id="rId2"/>
              </a:rPr>
              <a:t>https://</a:t>
            </a:r>
            <a:r>
              <a:rPr lang="en-GB" dirty="0" smtClean="0">
                <a:hlinkClick r:id="rId2"/>
              </a:rPr>
              <a:t>www.bbc.co.uk/bitesize/subjects/zjxhfg8</a:t>
            </a:r>
          </a:p>
          <a:p>
            <a:r>
              <a:rPr lang="en-GB" dirty="0">
                <a:ea typeface="+mn-lt"/>
                <a:cs typeface="+mn-lt"/>
                <a:hlinkClick r:id="rId3"/>
              </a:rPr>
              <a:t>https://www.oxfordowl.co.uk/for-home/kids-activities/times-table-activities/#TimesTableGames</a:t>
            </a:r>
          </a:p>
          <a:p>
            <a:endParaRPr lang="en-GB" dirty="0">
              <a:hlinkClick r:id="rId2"/>
            </a:endParaRPr>
          </a:p>
        </p:txBody>
      </p:sp>
      <p:sp>
        <p:nvSpPr>
          <p:cNvPr id="5" name="TextBox 4"/>
          <p:cNvSpPr txBox="1"/>
          <p:nvPr/>
        </p:nvSpPr>
        <p:spPr>
          <a:xfrm>
            <a:off x="533734" y="1021223"/>
            <a:ext cx="11012271" cy="830997"/>
          </a:xfrm>
          <a:prstGeom prst="rect">
            <a:avLst/>
          </a:prstGeom>
          <a:noFill/>
        </p:spPr>
        <p:txBody>
          <a:bodyPr wrap="square" rtlCol="0">
            <a:spAutoFit/>
          </a:bodyPr>
          <a:lstStyle/>
          <a:p>
            <a:r>
              <a:rPr lang="en-US" sz="2400" dirty="0" smtClean="0"/>
              <a:t>Every pupil in the school has been provided with a login for Times Tables Rock Stars and </a:t>
            </a:r>
            <a:r>
              <a:rPr lang="en-US" sz="2400" dirty="0" err="1" smtClean="0"/>
              <a:t>NumBots</a:t>
            </a:r>
            <a:r>
              <a:rPr lang="en-US" sz="2400" dirty="0" smtClean="0"/>
              <a:t> websites.  They can access this on a laptop or a tablet.</a:t>
            </a:r>
            <a:endParaRPr lang="en-GB" sz="2400" dirty="0"/>
          </a:p>
        </p:txBody>
      </p:sp>
      <p:sp>
        <p:nvSpPr>
          <p:cNvPr id="6" name="TextBox 5"/>
          <p:cNvSpPr txBox="1"/>
          <p:nvPr/>
        </p:nvSpPr>
        <p:spPr>
          <a:xfrm>
            <a:off x="533735" y="3704767"/>
            <a:ext cx="7859637" cy="461665"/>
          </a:xfrm>
          <a:prstGeom prst="rect">
            <a:avLst/>
          </a:prstGeom>
          <a:noFill/>
        </p:spPr>
        <p:txBody>
          <a:bodyPr wrap="square" rtlCol="0">
            <a:spAutoFit/>
          </a:bodyPr>
          <a:lstStyle/>
          <a:p>
            <a:r>
              <a:rPr lang="en-US" sz="2400" dirty="0" smtClean="0"/>
              <a:t>There are some free maths games for the following websites:</a:t>
            </a:r>
            <a:endParaRPr lang="en-GB" sz="2400" dirty="0"/>
          </a:p>
        </p:txBody>
      </p:sp>
    </p:spTree>
    <p:extLst>
      <p:ext uri="{BB962C8B-B14F-4D97-AF65-F5344CB8AC3E}">
        <p14:creationId xmlns:p14="http://schemas.microsoft.com/office/powerpoint/2010/main" val="29850235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3CF65D1-298A-4EC9-BE43-4590BF84E76C}"/>
              </a:ext>
            </a:extLst>
          </p:cNvPr>
          <p:cNvSpPr>
            <a:spLocks noGrp="1"/>
          </p:cNvSpPr>
          <p:nvPr>
            <p:ph type="title"/>
          </p:nvPr>
        </p:nvSpPr>
        <p:spPr>
          <a:xfrm>
            <a:off x="1817285" y="54617"/>
            <a:ext cx="6617032" cy="832488"/>
          </a:xfrm>
        </p:spPr>
        <p:txBody>
          <a:bodyPr>
            <a:normAutofit/>
          </a:bodyPr>
          <a:lstStyle/>
          <a:p>
            <a:pPr algn="ctr"/>
            <a:r>
              <a:rPr lang="en-US" sz="4000" dirty="0"/>
              <a:t>How to help your child at home:</a:t>
            </a:r>
            <a:endParaRPr lang="en-GB" sz="4000" dirty="0">
              <a:latin typeface="Comic Sans MS"/>
              <a:cs typeface="Calibri Light"/>
            </a:endParaRPr>
          </a:p>
        </p:txBody>
      </p:sp>
      <p:sp>
        <p:nvSpPr>
          <p:cNvPr id="3" name="Content Placeholder 2">
            <a:extLst>
              <a:ext uri="{FF2B5EF4-FFF2-40B4-BE49-F238E27FC236}">
                <a16:creationId xmlns="" xmlns:a16="http://schemas.microsoft.com/office/drawing/2014/main" id="{248CAC56-5F6D-4D47-895F-0D812761AB61}"/>
              </a:ext>
            </a:extLst>
          </p:cNvPr>
          <p:cNvSpPr>
            <a:spLocks noGrp="1"/>
          </p:cNvSpPr>
          <p:nvPr>
            <p:ph idx="1"/>
          </p:nvPr>
        </p:nvSpPr>
        <p:spPr>
          <a:xfrm>
            <a:off x="335462" y="887104"/>
            <a:ext cx="11633625" cy="5650173"/>
          </a:xfrm>
        </p:spPr>
        <p:txBody>
          <a:bodyPr vert="horz" lIns="91440" tIns="45720" rIns="91440" bIns="45720" rtlCol="0" anchor="t">
            <a:normAutofit fontScale="62500" lnSpcReduction="20000"/>
          </a:bodyPr>
          <a:lstStyle/>
          <a:p>
            <a:r>
              <a:rPr lang="en-GB" sz="4500" dirty="0" smtClean="0">
                <a:cs typeface="Calibri"/>
              </a:rPr>
              <a:t>Quiz </a:t>
            </a:r>
            <a:r>
              <a:rPr lang="en-GB" sz="4500" dirty="0">
                <a:cs typeface="Calibri"/>
              </a:rPr>
              <a:t>your children regularly and at random on their times tables. This could be done whilst cooking tea together, during car journeys or on the walk to </a:t>
            </a:r>
            <a:r>
              <a:rPr lang="en-GB" sz="4500" dirty="0" smtClean="0">
                <a:cs typeface="Calibri"/>
              </a:rPr>
              <a:t>school.</a:t>
            </a:r>
          </a:p>
          <a:p>
            <a:endParaRPr lang="en-GB" sz="4500" dirty="0" smtClean="0">
              <a:cs typeface="Calibri"/>
            </a:endParaRPr>
          </a:p>
          <a:p>
            <a:r>
              <a:rPr lang="en-GB" sz="4500" dirty="0" smtClean="0">
                <a:cs typeface="Calibri"/>
              </a:rPr>
              <a:t>Show </a:t>
            </a:r>
            <a:r>
              <a:rPr lang="en-GB" sz="4500" dirty="0">
                <a:cs typeface="Calibri"/>
              </a:rPr>
              <a:t>your children some fun 'tricks' for remembering the trickier times tables, like nines or the sevens.</a:t>
            </a:r>
          </a:p>
          <a:p>
            <a:r>
              <a:rPr lang="en-GB" sz="4500" dirty="0">
                <a:cs typeface="Calibri"/>
              </a:rPr>
              <a:t>Use times table wall charts at </a:t>
            </a:r>
            <a:r>
              <a:rPr lang="en-GB" sz="4500" dirty="0" smtClean="0">
                <a:cs typeface="Calibri"/>
              </a:rPr>
              <a:t>home.</a:t>
            </a:r>
            <a:endParaRPr lang="en-GB" sz="4500" dirty="0">
              <a:cs typeface="Calibri"/>
            </a:endParaRPr>
          </a:p>
          <a:p>
            <a:r>
              <a:rPr lang="en-GB" sz="4500" dirty="0">
                <a:cs typeface="Calibri"/>
              </a:rPr>
              <a:t>Create flashcards with your child for each times table and play games like snap or matching them up in specific time. This works well as a competition between siblings, parents or even other family members!</a:t>
            </a:r>
          </a:p>
          <a:p>
            <a:endParaRPr lang="en-GB" sz="4500" dirty="0">
              <a:cs typeface="Calibri"/>
            </a:endParaRPr>
          </a:p>
          <a:p>
            <a:r>
              <a:rPr lang="en-GB" sz="4500" dirty="0">
                <a:cs typeface="Calibri"/>
              </a:rPr>
              <a:t>Challenge your children to 'beat Siri' in their times tables</a:t>
            </a:r>
            <a:r>
              <a:rPr lang="en-GB" sz="4500" dirty="0" smtClean="0">
                <a:cs typeface="Calibri"/>
              </a:rPr>
              <a:t>!</a:t>
            </a:r>
            <a:endParaRPr lang="en-GB" sz="4500" dirty="0">
              <a:cs typeface="Calibri"/>
            </a:endParaRPr>
          </a:p>
          <a:p>
            <a:endParaRPr lang="en-GB" sz="4500" dirty="0" smtClean="0">
              <a:cs typeface="Calibri"/>
            </a:endParaRPr>
          </a:p>
          <a:p>
            <a:r>
              <a:rPr lang="en-GB" sz="4500" dirty="0" smtClean="0">
                <a:cs typeface="Calibri"/>
              </a:rPr>
              <a:t>Support </a:t>
            </a:r>
            <a:r>
              <a:rPr lang="en-GB" sz="4500" dirty="0">
                <a:cs typeface="Calibri"/>
              </a:rPr>
              <a:t>school in any times table practice we send </a:t>
            </a:r>
            <a:r>
              <a:rPr lang="en-GB" sz="4500" dirty="0" smtClean="0">
                <a:cs typeface="Calibri"/>
              </a:rPr>
              <a:t>home.</a:t>
            </a:r>
            <a:endParaRPr lang="en-GB" sz="4500" dirty="0">
              <a:cs typeface="Calibri"/>
            </a:endParaRPr>
          </a:p>
          <a:p>
            <a:pPr marL="0" indent="0">
              <a:buNone/>
            </a:pPr>
            <a:endParaRPr lang="en-GB" sz="3800" dirty="0">
              <a:cs typeface="Calibri"/>
            </a:endParaRPr>
          </a:p>
        </p:txBody>
      </p:sp>
    </p:spTree>
    <p:extLst>
      <p:ext uri="{BB962C8B-B14F-4D97-AF65-F5344CB8AC3E}">
        <p14:creationId xmlns:p14="http://schemas.microsoft.com/office/powerpoint/2010/main" val="1850115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1000"/>
                                        <p:tgtEl>
                                          <p:spTgt spid="3">
                                            <p:txEl>
                                              <p:pRg st="8" end="8"/>
                                            </p:txEl>
                                          </p:spTgt>
                                        </p:tgtEl>
                                      </p:cBhvr>
                                    </p:animEffect>
                                    <p:anim calcmode="lin" valueType="num">
                                      <p:cBhvr>
                                        <p:cTn id="4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2973912-3DDF-4B81-B119-750CEB6C98FB}"/>
              </a:ext>
            </a:extLst>
          </p:cNvPr>
          <p:cNvSpPr>
            <a:spLocks noGrp="1"/>
          </p:cNvSpPr>
          <p:nvPr>
            <p:ph type="title"/>
          </p:nvPr>
        </p:nvSpPr>
        <p:spPr/>
        <p:txBody>
          <a:bodyPr/>
          <a:lstStyle/>
          <a:p>
            <a:pPr algn="ctr"/>
            <a:r>
              <a:rPr lang="en-GB" dirty="0">
                <a:latin typeface="Comic Sans MS"/>
                <a:cs typeface="Calibri Light" panose="020F0302020204030204"/>
              </a:rPr>
              <a:t>And finally...</a:t>
            </a:r>
          </a:p>
        </p:txBody>
      </p:sp>
      <p:sp>
        <p:nvSpPr>
          <p:cNvPr id="3" name="Content Placeholder 2">
            <a:extLst>
              <a:ext uri="{FF2B5EF4-FFF2-40B4-BE49-F238E27FC236}">
                <a16:creationId xmlns="" xmlns:a16="http://schemas.microsoft.com/office/drawing/2014/main" id="{83C37494-DB33-44FA-B6B4-AA81F9F55439}"/>
              </a:ext>
            </a:extLst>
          </p:cNvPr>
          <p:cNvSpPr>
            <a:spLocks noGrp="1"/>
          </p:cNvSpPr>
          <p:nvPr>
            <p:ph idx="1"/>
          </p:nvPr>
        </p:nvSpPr>
        <p:spPr/>
        <p:txBody>
          <a:bodyPr vert="horz" lIns="91440" tIns="45720" rIns="91440" bIns="45720" rtlCol="0" anchor="t">
            <a:normAutofit/>
          </a:bodyPr>
          <a:lstStyle/>
          <a:p>
            <a:pPr marL="0" indent="0" algn="ctr">
              <a:buNone/>
            </a:pPr>
            <a:endParaRPr lang="en-GB" dirty="0">
              <a:latin typeface="Comic Sans MS"/>
              <a:cs typeface="Calibri" panose="020F0502020204030204"/>
            </a:endParaRPr>
          </a:p>
          <a:p>
            <a:pPr marL="0" indent="0" algn="ctr">
              <a:buNone/>
            </a:pPr>
            <a:endParaRPr lang="en-GB" dirty="0">
              <a:latin typeface="Comic Sans MS"/>
              <a:cs typeface="Calibri" panose="020F0502020204030204"/>
            </a:endParaRPr>
          </a:p>
        </p:txBody>
      </p:sp>
      <p:sp>
        <p:nvSpPr>
          <p:cNvPr id="4" name="TextBox 3"/>
          <p:cNvSpPr txBox="1"/>
          <p:nvPr/>
        </p:nvSpPr>
        <p:spPr>
          <a:xfrm>
            <a:off x="1405719" y="4232191"/>
            <a:ext cx="8693624" cy="2123658"/>
          </a:xfrm>
          <a:prstGeom prst="rect">
            <a:avLst/>
          </a:prstGeom>
          <a:noFill/>
        </p:spPr>
        <p:txBody>
          <a:bodyPr wrap="square" rtlCol="0">
            <a:spAutoFit/>
          </a:bodyPr>
          <a:lstStyle/>
          <a:p>
            <a:pPr algn="ctr"/>
            <a:r>
              <a:rPr lang="en-US" sz="6600" b="1"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Thank you for your time and support.</a:t>
            </a:r>
            <a:endParaRPr lang="en-GB" sz="66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
        <p:nvSpPr>
          <p:cNvPr id="5" name="TextBox 4"/>
          <p:cNvSpPr txBox="1"/>
          <p:nvPr/>
        </p:nvSpPr>
        <p:spPr>
          <a:xfrm>
            <a:off x="1064525" y="2388358"/>
            <a:ext cx="10003809" cy="1569660"/>
          </a:xfrm>
          <a:prstGeom prst="rect">
            <a:avLst/>
          </a:prstGeom>
          <a:noFill/>
        </p:spPr>
        <p:txBody>
          <a:bodyPr wrap="square" rtlCol="0">
            <a:spAutoFit/>
          </a:bodyPr>
          <a:lstStyle/>
          <a:p>
            <a:r>
              <a:rPr lang="en-US" sz="3200" dirty="0" smtClean="0"/>
              <a:t>If you later on have any questions, please do speak to your child’s class teacher or you can send your queries to me through the school admin email.</a:t>
            </a:r>
            <a:endParaRPr lang="en-GB" sz="3200" dirty="0"/>
          </a:p>
        </p:txBody>
      </p:sp>
    </p:spTree>
    <p:extLst>
      <p:ext uri="{BB962C8B-B14F-4D97-AF65-F5344CB8AC3E}">
        <p14:creationId xmlns:p14="http://schemas.microsoft.com/office/powerpoint/2010/main" val="1649960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screenshot of a cell phone&#10;&#10;Description generated with high confidence">
            <a:extLst>
              <a:ext uri="{FF2B5EF4-FFF2-40B4-BE49-F238E27FC236}">
                <a16:creationId xmlns="" xmlns:a16="http://schemas.microsoft.com/office/drawing/2014/main" id="{AEC1F66A-969C-4E89-85B9-D8D38C8AEFBC}"/>
              </a:ext>
            </a:extLst>
          </p:cNvPr>
          <p:cNvPicPr>
            <a:picLocks noChangeAspect="1"/>
          </p:cNvPicPr>
          <p:nvPr/>
        </p:nvPicPr>
        <p:blipFill>
          <a:blip r:embed="rId2"/>
          <a:stretch>
            <a:fillRect/>
          </a:stretch>
        </p:blipFill>
        <p:spPr>
          <a:xfrm>
            <a:off x="0" y="174693"/>
            <a:ext cx="9142833" cy="5489127"/>
          </a:xfrm>
          <a:prstGeom prst="rect">
            <a:avLst/>
          </a:prstGeom>
        </p:spPr>
      </p:pic>
      <p:sp>
        <p:nvSpPr>
          <p:cNvPr id="2" name="TextBox 1"/>
          <p:cNvSpPr txBox="1"/>
          <p:nvPr/>
        </p:nvSpPr>
        <p:spPr>
          <a:xfrm>
            <a:off x="7137780" y="5977720"/>
            <a:ext cx="5227092" cy="707886"/>
          </a:xfrm>
          <a:prstGeom prst="rect">
            <a:avLst/>
          </a:prstGeom>
          <a:noFill/>
        </p:spPr>
        <p:txBody>
          <a:bodyPr wrap="square" rtlCol="0">
            <a:spAutoFit/>
          </a:bodyPr>
          <a:lstStyle/>
          <a:p>
            <a:pPr algn="ctr"/>
            <a:r>
              <a:rPr lang="en-US" sz="2000" dirty="0"/>
              <a:t>5 miles  =  8 kilometers</a:t>
            </a:r>
            <a:endParaRPr lang="en-GB" sz="2000" dirty="0"/>
          </a:p>
          <a:p>
            <a:pPr algn="ctr"/>
            <a:r>
              <a:rPr lang="en-US" sz="2000" dirty="0"/>
              <a:t>5X 50 = 250 miles, so 8 X 50 = </a:t>
            </a:r>
            <a:r>
              <a:rPr lang="en-US" sz="2000" dirty="0" smtClean="0"/>
              <a:t>400 kilometers</a:t>
            </a:r>
            <a:endParaRPr lang="en-GB" sz="2000" dirty="0"/>
          </a:p>
        </p:txBody>
      </p:sp>
      <p:sp>
        <p:nvSpPr>
          <p:cNvPr id="3" name="Rectangle 2"/>
          <p:cNvSpPr/>
          <p:nvPr/>
        </p:nvSpPr>
        <p:spPr>
          <a:xfrm>
            <a:off x="7246961" y="5773003"/>
            <a:ext cx="4844955" cy="1084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p:cNvPicPr>
            <a:picLocks noChangeAspect="1"/>
          </p:cNvPicPr>
          <p:nvPr/>
        </p:nvPicPr>
        <p:blipFill>
          <a:blip r:embed="rId3"/>
          <a:stretch>
            <a:fillRect/>
          </a:stretch>
        </p:blipFill>
        <p:spPr>
          <a:xfrm>
            <a:off x="9929884" y="108479"/>
            <a:ext cx="1867259" cy="1897970"/>
          </a:xfrm>
          <a:prstGeom prst="rect">
            <a:avLst/>
          </a:prstGeom>
        </p:spPr>
      </p:pic>
    </p:spTree>
    <p:extLst>
      <p:ext uri="{BB962C8B-B14F-4D97-AF65-F5344CB8AC3E}">
        <p14:creationId xmlns:p14="http://schemas.microsoft.com/office/powerpoint/2010/main" val="2973951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u="sng" dirty="0" smtClean="0"/>
              <a:t>Maths</a:t>
            </a:r>
            <a:r>
              <a:rPr lang="en-US" u="sng" dirty="0" smtClean="0"/>
              <a:t> </a:t>
            </a:r>
            <a:r>
              <a:rPr lang="en-US" u="sng" dirty="0"/>
              <a:t>at </a:t>
            </a:r>
            <a:r>
              <a:rPr lang="en-US" u="sng" dirty="0" smtClean="0"/>
              <a:t>Nash Mills </a:t>
            </a:r>
            <a:r>
              <a:rPr lang="en-US" u="sng" dirty="0"/>
              <a:t>Primary </a:t>
            </a:r>
            <a:r>
              <a:rPr lang="en-US" u="sng" dirty="0" smtClean="0"/>
              <a:t>School</a:t>
            </a:r>
            <a:endParaRPr lang="en-GB" dirty="0"/>
          </a:p>
        </p:txBody>
      </p:sp>
      <p:sp>
        <p:nvSpPr>
          <p:cNvPr id="5" name="Rectangle 4"/>
          <p:cNvSpPr/>
          <p:nvPr/>
        </p:nvSpPr>
        <p:spPr>
          <a:xfrm>
            <a:off x="791570" y="2551837"/>
            <a:ext cx="10399594" cy="3539430"/>
          </a:xfrm>
          <a:prstGeom prst="rect">
            <a:avLst/>
          </a:prstGeom>
        </p:spPr>
        <p:txBody>
          <a:bodyPr wrap="square">
            <a:spAutoFit/>
          </a:bodyPr>
          <a:lstStyle/>
          <a:p>
            <a:pPr marL="342900" lvl="0" indent="-342900">
              <a:spcAft>
                <a:spcPts val="0"/>
              </a:spcAft>
              <a:buFont typeface="Symbol" panose="05050102010706020507" pitchFamily="18" charset="2"/>
              <a:buChar char=""/>
              <a:tabLst>
                <a:tab pos="457200" algn="l"/>
              </a:tabLst>
            </a:pPr>
            <a:r>
              <a:rPr lang="en-US" sz="3200" dirty="0">
                <a:ea typeface="Calibri" panose="020F0502020204030204" pitchFamily="34" charset="0"/>
              </a:rPr>
              <a:t>In </a:t>
            </a:r>
            <a:r>
              <a:rPr lang="en-US" sz="3200" b="1" u="sng" dirty="0">
                <a:ea typeface="Calibri" panose="020F0502020204030204" pitchFamily="34" charset="0"/>
              </a:rPr>
              <a:t>KS1</a:t>
            </a:r>
            <a:r>
              <a:rPr lang="en-US" sz="3200" dirty="0">
                <a:ea typeface="Calibri" panose="020F0502020204030204" pitchFamily="34" charset="0"/>
              </a:rPr>
              <a:t> Mathematics lessons are held on a daily basis and last for approximately </a:t>
            </a:r>
            <a:r>
              <a:rPr lang="en-US" sz="3200" b="1" dirty="0">
                <a:ea typeface="Calibri" panose="020F0502020204030204" pitchFamily="34" charset="0"/>
              </a:rPr>
              <a:t>50 minutes including a </a:t>
            </a:r>
            <a:r>
              <a:rPr lang="en-US" sz="3200" b="1" dirty="0" smtClean="0">
                <a:ea typeface="Calibri" panose="020F0502020204030204" pitchFamily="34" charset="0"/>
              </a:rPr>
              <a:t>5-10 minute daily fluency </a:t>
            </a:r>
            <a:r>
              <a:rPr lang="en-US" sz="3200" b="1" dirty="0">
                <a:ea typeface="Calibri" panose="020F0502020204030204" pitchFamily="34" charset="0"/>
              </a:rPr>
              <a:t>activity every day</a:t>
            </a:r>
            <a:r>
              <a:rPr lang="en-US" sz="3200" dirty="0" smtClean="0">
                <a:ea typeface="Calibri" panose="020F0502020204030204" pitchFamily="34" charset="0"/>
              </a:rPr>
              <a:t>.</a:t>
            </a:r>
          </a:p>
          <a:p>
            <a:pPr marL="342900" lvl="0" indent="-342900">
              <a:spcAft>
                <a:spcPts val="0"/>
              </a:spcAft>
              <a:buFont typeface="Symbol" panose="05050102010706020507" pitchFamily="18" charset="2"/>
              <a:buChar char=""/>
              <a:tabLst>
                <a:tab pos="457200" algn="l"/>
              </a:tabLst>
            </a:pPr>
            <a:endParaRPr lang="en-GB" sz="3200" dirty="0">
              <a:ea typeface="Calibri" panose="020F0502020204030204" pitchFamily="34" charset="0"/>
            </a:endParaRPr>
          </a:p>
          <a:p>
            <a:pPr marL="342900" lvl="0" indent="-342900">
              <a:spcAft>
                <a:spcPts val="0"/>
              </a:spcAft>
              <a:buFont typeface="Symbol" panose="05050102010706020507" pitchFamily="18" charset="2"/>
              <a:buChar char=""/>
              <a:tabLst>
                <a:tab pos="457200" algn="l"/>
              </a:tabLst>
            </a:pPr>
            <a:r>
              <a:rPr lang="en-US" sz="3200" dirty="0">
                <a:ea typeface="Calibri" panose="020F0502020204030204" pitchFamily="34" charset="0"/>
              </a:rPr>
              <a:t>In </a:t>
            </a:r>
            <a:r>
              <a:rPr lang="en-US" sz="3200" b="1" u="sng" dirty="0">
                <a:ea typeface="Calibri" panose="020F0502020204030204" pitchFamily="34" charset="0"/>
              </a:rPr>
              <a:t>KS2</a:t>
            </a:r>
            <a:r>
              <a:rPr lang="en-US" sz="3200" dirty="0">
                <a:ea typeface="Calibri" panose="020F0502020204030204" pitchFamily="34" charset="0"/>
              </a:rPr>
              <a:t> the daily Mathematics lesson lasts for approximately </a:t>
            </a:r>
            <a:r>
              <a:rPr lang="en-US" sz="3200" b="1" dirty="0">
                <a:ea typeface="Calibri" panose="020F0502020204030204" pitchFamily="34" charset="0"/>
              </a:rPr>
              <a:t>60 minutes including a </a:t>
            </a:r>
            <a:r>
              <a:rPr lang="en-US" sz="3200" b="1" dirty="0" smtClean="0">
                <a:ea typeface="Calibri" panose="020F0502020204030204" pitchFamily="34" charset="0"/>
              </a:rPr>
              <a:t>5-10 </a:t>
            </a:r>
            <a:r>
              <a:rPr lang="en-US" sz="3200" b="1" dirty="0">
                <a:ea typeface="Calibri" panose="020F0502020204030204" pitchFamily="34" charset="0"/>
              </a:rPr>
              <a:t>minute </a:t>
            </a:r>
            <a:r>
              <a:rPr lang="en-US" sz="3200" b="1" dirty="0" smtClean="0">
                <a:ea typeface="Calibri" panose="020F0502020204030204" pitchFamily="34" charset="0"/>
              </a:rPr>
              <a:t>daily fluency </a:t>
            </a:r>
            <a:r>
              <a:rPr lang="en-US" sz="3200" b="1" dirty="0">
                <a:ea typeface="Calibri" panose="020F0502020204030204" pitchFamily="34" charset="0"/>
              </a:rPr>
              <a:t>activity every day</a:t>
            </a:r>
            <a:r>
              <a:rPr lang="en-US" sz="3200" dirty="0">
                <a:ea typeface="Calibri" panose="020F0502020204030204" pitchFamily="34" charset="0"/>
              </a:rPr>
              <a:t>.</a:t>
            </a:r>
            <a:endParaRPr lang="en-GB" sz="3200" dirty="0">
              <a:effectLst/>
              <a:ea typeface="Calibri" panose="020F0502020204030204" pitchFamily="34" charset="0"/>
            </a:endParaRPr>
          </a:p>
        </p:txBody>
      </p:sp>
    </p:spTree>
    <p:extLst>
      <p:ext uri="{BB962C8B-B14F-4D97-AF65-F5344CB8AC3E}">
        <p14:creationId xmlns:p14="http://schemas.microsoft.com/office/powerpoint/2010/main" val="41371853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a:cs typeface="Calibri Light"/>
              </a:rPr>
              <a:t>Times Tables are vital to the curriculum throughout </a:t>
            </a:r>
            <a:r>
              <a:rPr lang="en-GB" dirty="0" smtClean="0">
                <a:latin typeface="Comic Sans MS"/>
                <a:cs typeface="Calibri Light"/>
              </a:rPr>
              <a:t>school.</a:t>
            </a:r>
            <a:endParaRPr lang="en-GB" dirty="0"/>
          </a:p>
        </p:txBody>
      </p:sp>
      <p:sp>
        <p:nvSpPr>
          <p:cNvPr id="4" name="Rectangle 3"/>
          <p:cNvSpPr/>
          <p:nvPr/>
        </p:nvSpPr>
        <p:spPr>
          <a:xfrm>
            <a:off x="818865" y="2551837"/>
            <a:ext cx="10611133" cy="3046988"/>
          </a:xfrm>
          <a:prstGeom prst="rect">
            <a:avLst/>
          </a:prstGeom>
        </p:spPr>
        <p:txBody>
          <a:bodyPr wrap="square">
            <a:spAutoFit/>
          </a:bodyPr>
          <a:lstStyle/>
          <a:p>
            <a:r>
              <a:rPr lang="en-GB" sz="3200" i="1" dirty="0">
                <a:ea typeface="+mn-lt"/>
                <a:cs typeface="+mn-lt"/>
              </a:rPr>
              <a:t>Leaving primary school with a fundamental grasp of basic numeracy is as important as leaving being able to read. And just as the phonics check has helped more children learn to read, this will ensure more pupils know their times tables.”</a:t>
            </a:r>
            <a:endParaRPr lang="en-US" sz="3200" dirty="0">
              <a:ea typeface="+mn-lt"/>
              <a:cs typeface="+mn-lt"/>
            </a:endParaRPr>
          </a:p>
          <a:p>
            <a:endParaRPr lang="en-GB" sz="3200" i="1" dirty="0">
              <a:cs typeface="Calibri"/>
            </a:endParaRPr>
          </a:p>
          <a:p>
            <a:r>
              <a:rPr lang="en-GB" sz="3200" i="1" dirty="0">
                <a:cs typeface="Calibri"/>
              </a:rPr>
              <a:t>Nick Gibb, Schools Minister</a:t>
            </a:r>
          </a:p>
        </p:txBody>
      </p:sp>
    </p:spTree>
    <p:extLst>
      <p:ext uri="{BB962C8B-B14F-4D97-AF65-F5344CB8AC3E}">
        <p14:creationId xmlns:p14="http://schemas.microsoft.com/office/powerpoint/2010/main" val="15142565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6F77D53-4D93-4208-A86A-23B24C517B08}"/>
              </a:ext>
            </a:extLst>
          </p:cNvPr>
          <p:cNvSpPr>
            <a:spLocks noGrp="1"/>
          </p:cNvSpPr>
          <p:nvPr>
            <p:ph type="title"/>
          </p:nvPr>
        </p:nvSpPr>
        <p:spPr/>
        <p:txBody>
          <a:bodyPr/>
          <a:lstStyle/>
          <a:p>
            <a:pPr algn="ctr"/>
            <a:r>
              <a:rPr lang="en-GB" dirty="0">
                <a:latin typeface="Comic Sans MS"/>
                <a:cs typeface="Calibri Light"/>
              </a:rPr>
              <a:t>Times Tables are vital to the curriculum throughout </a:t>
            </a:r>
            <a:r>
              <a:rPr lang="en-GB" dirty="0" smtClean="0">
                <a:latin typeface="Comic Sans MS"/>
                <a:cs typeface="Calibri Light"/>
              </a:rPr>
              <a:t>school.</a:t>
            </a:r>
            <a:endParaRPr lang="en-GB" dirty="0">
              <a:latin typeface="Comic Sans MS"/>
              <a:cs typeface="Calibri Light"/>
            </a:endParaRPr>
          </a:p>
        </p:txBody>
      </p:sp>
      <p:sp>
        <p:nvSpPr>
          <p:cNvPr id="3" name="Content Placeholder 2">
            <a:extLst>
              <a:ext uri="{FF2B5EF4-FFF2-40B4-BE49-F238E27FC236}">
                <a16:creationId xmlns="" xmlns:a16="http://schemas.microsoft.com/office/drawing/2014/main" id="{7CF8D90E-C1CC-4F28-A76E-14D47495FF70}"/>
              </a:ext>
            </a:extLst>
          </p:cNvPr>
          <p:cNvSpPr>
            <a:spLocks noGrp="1"/>
          </p:cNvSpPr>
          <p:nvPr>
            <p:ph idx="1"/>
          </p:nvPr>
        </p:nvSpPr>
        <p:spPr/>
        <p:txBody>
          <a:bodyPr vert="horz" lIns="91440" tIns="45720" rIns="91440" bIns="45720" rtlCol="0" anchor="t">
            <a:normAutofit/>
          </a:bodyPr>
          <a:lstStyle/>
          <a:p>
            <a:pPr marL="0" indent="0" algn="ctr">
              <a:buNone/>
            </a:pPr>
            <a:r>
              <a:rPr lang="en-GB" sz="2400" u="sng" dirty="0">
                <a:latin typeface="Comic Sans MS"/>
                <a:cs typeface="Calibri" panose="020F0502020204030204"/>
              </a:rPr>
              <a:t>Reception and Year 1</a:t>
            </a:r>
          </a:p>
          <a:p>
            <a:pPr marL="0" indent="0" algn="ctr">
              <a:buNone/>
            </a:pPr>
            <a:r>
              <a:rPr lang="en-GB" sz="2400" dirty="0">
                <a:latin typeface="Comic Sans MS"/>
                <a:cs typeface="Calibri" panose="020F0502020204030204"/>
              </a:rPr>
              <a:t>Some children may start grouping objects in twos</a:t>
            </a:r>
          </a:p>
          <a:p>
            <a:pPr marL="0" indent="0" algn="ctr">
              <a:buNone/>
            </a:pPr>
            <a:r>
              <a:rPr lang="en-GB" sz="2400" dirty="0">
                <a:latin typeface="Comic Sans MS"/>
                <a:cs typeface="Calibri" panose="020F0502020204030204"/>
              </a:rPr>
              <a:t>Some children may count on or back in fives and tens</a:t>
            </a:r>
          </a:p>
        </p:txBody>
      </p:sp>
      <p:pic>
        <p:nvPicPr>
          <p:cNvPr id="4" name="Picture 4" descr="A picture containing queen, photo, covered, many&#10;&#10;Description generated with very high confidence">
            <a:extLst>
              <a:ext uri="{FF2B5EF4-FFF2-40B4-BE49-F238E27FC236}">
                <a16:creationId xmlns="" xmlns:a16="http://schemas.microsoft.com/office/drawing/2014/main" id="{7C0BCDD4-2250-46DE-BAA8-A0E3F6F2C3B7}"/>
              </a:ext>
            </a:extLst>
          </p:cNvPr>
          <p:cNvPicPr>
            <a:picLocks noChangeAspect="1"/>
          </p:cNvPicPr>
          <p:nvPr/>
        </p:nvPicPr>
        <p:blipFill>
          <a:blip r:embed="rId2"/>
          <a:stretch>
            <a:fillRect/>
          </a:stretch>
        </p:blipFill>
        <p:spPr>
          <a:xfrm>
            <a:off x="4172549" y="3168864"/>
            <a:ext cx="3835400" cy="3437198"/>
          </a:xfrm>
          <a:prstGeom prst="rect">
            <a:avLst/>
          </a:prstGeom>
        </p:spPr>
      </p:pic>
    </p:spTree>
    <p:extLst>
      <p:ext uri="{BB962C8B-B14F-4D97-AF65-F5344CB8AC3E}">
        <p14:creationId xmlns:p14="http://schemas.microsoft.com/office/powerpoint/2010/main" val="15583376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F843460-1846-4CFE-A0FF-D63E51A4192A}"/>
              </a:ext>
            </a:extLst>
          </p:cNvPr>
          <p:cNvSpPr>
            <a:spLocks noGrp="1"/>
          </p:cNvSpPr>
          <p:nvPr>
            <p:ph type="title"/>
          </p:nvPr>
        </p:nvSpPr>
        <p:spPr/>
        <p:txBody>
          <a:bodyPr/>
          <a:lstStyle/>
          <a:p>
            <a:pPr algn="ctr"/>
            <a:r>
              <a:rPr lang="en-GB">
                <a:latin typeface="Comic Sans MS"/>
                <a:ea typeface="+mj-lt"/>
                <a:cs typeface="+mj-lt"/>
              </a:rPr>
              <a:t>Times Tables are vital to the curriculum throughout school</a:t>
            </a:r>
            <a:endParaRPr lang="en-US">
              <a:latin typeface="Comic Sans MS"/>
              <a:cs typeface="Calibri Light" panose="020F0302020204030204"/>
            </a:endParaRPr>
          </a:p>
        </p:txBody>
      </p:sp>
      <p:sp>
        <p:nvSpPr>
          <p:cNvPr id="7" name="Content Placeholder 2">
            <a:extLst>
              <a:ext uri="{FF2B5EF4-FFF2-40B4-BE49-F238E27FC236}">
                <a16:creationId xmlns="" xmlns:a16="http://schemas.microsoft.com/office/drawing/2014/main" id="{1714A7DC-C5EA-4DE9-B581-50920CB94E60}"/>
              </a:ext>
            </a:extLst>
          </p:cNvPr>
          <p:cNvSpPr>
            <a:spLocks noGrp="1"/>
          </p:cNvSpPr>
          <p:nvPr>
            <p:ph idx="1"/>
          </p:nvPr>
        </p:nvSpPr>
        <p:spPr/>
        <p:txBody>
          <a:bodyPr vert="horz" lIns="91440" tIns="45720" rIns="91440" bIns="45720" rtlCol="0" anchor="t">
            <a:normAutofit fontScale="92500" lnSpcReduction="10000"/>
          </a:bodyPr>
          <a:lstStyle/>
          <a:p>
            <a:pPr marL="0" indent="0" algn="ctr">
              <a:buNone/>
            </a:pPr>
            <a:r>
              <a:rPr lang="en-GB" sz="2400" u="sng">
                <a:latin typeface="Comic Sans MS"/>
                <a:cs typeface="Calibri" panose="020F0502020204030204"/>
              </a:rPr>
              <a:t>Year 2</a:t>
            </a:r>
          </a:p>
          <a:p>
            <a:pPr marL="0" indent="0" algn="ctr">
              <a:buNone/>
            </a:pPr>
            <a:r>
              <a:rPr lang="en-GB" sz="2400" i="1">
                <a:latin typeface="Comic Sans MS"/>
                <a:cs typeface="Calibri" panose="020F0502020204030204"/>
              </a:rPr>
              <a:t>Know and recall multiplication and division facts for 2,5 and 10s</a:t>
            </a:r>
          </a:p>
          <a:p>
            <a:pPr marL="0" indent="0" algn="ctr">
              <a:buNone/>
            </a:pPr>
            <a:endParaRPr lang="en-GB" sz="2400">
              <a:latin typeface="Comic Sans MS"/>
              <a:cs typeface="Calibri" panose="020F0502020204030204"/>
            </a:endParaRPr>
          </a:p>
          <a:p>
            <a:pPr marL="0" indent="0" algn="ctr">
              <a:buNone/>
            </a:pPr>
            <a:r>
              <a:rPr lang="en-GB" sz="4400">
                <a:latin typeface="Comic Sans MS"/>
                <a:cs typeface="Calibri" panose="020F0502020204030204"/>
              </a:rPr>
              <a:t>2 x 5 = 10</a:t>
            </a:r>
          </a:p>
          <a:p>
            <a:pPr marL="0" indent="0" algn="ctr">
              <a:buNone/>
            </a:pPr>
            <a:r>
              <a:rPr lang="en-GB" sz="4400">
                <a:latin typeface="Comic Sans MS"/>
                <a:cs typeface="Calibri" panose="020F0502020204030204"/>
              </a:rPr>
              <a:t>5 x 2 = 10</a:t>
            </a:r>
          </a:p>
          <a:p>
            <a:pPr marL="0" indent="0" algn="ctr">
              <a:buNone/>
            </a:pPr>
            <a:r>
              <a:rPr lang="en-GB" sz="4400">
                <a:latin typeface="Comic Sans MS"/>
                <a:cs typeface="Calibri" panose="020F0502020204030204"/>
              </a:rPr>
              <a:t>10 ÷ 2 = 5</a:t>
            </a:r>
          </a:p>
          <a:p>
            <a:pPr marL="0" indent="0" algn="ctr">
              <a:buNone/>
            </a:pPr>
            <a:r>
              <a:rPr lang="en-GB" sz="4400">
                <a:latin typeface="Comic Sans MS"/>
                <a:cs typeface="Calibri" panose="020F0502020204030204"/>
              </a:rPr>
              <a:t>10 </a:t>
            </a:r>
            <a:r>
              <a:rPr lang="en-GB" sz="4400">
                <a:latin typeface="Comic Sans MS"/>
                <a:ea typeface="+mn-lt"/>
                <a:cs typeface="+mn-lt"/>
              </a:rPr>
              <a:t>÷ 5 = 2</a:t>
            </a:r>
            <a:endParaRPr lang="en-GB" sz="4400">
              <a:latin typeface="Comic Sans MS"/>
              <a:cs typeface="Calibri" panose="020F0502020204030204"/>
            </a:endParaRPr>
          </a:p>
        </p:txBody>
      </p:sp>
    </p:spTree>
    <p:extLst>
      <p:ext uri="{BB962C8B-B14F-4D97-AF65-F5344CB8AC3E}">
        <p14:creationId xmlns:p14="http://schemas.microsoft.com/office/powerpoint/2010/main" val="12737952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4919F0A-2F7D-4E10-809D-78423115713A}"/>
              </a:ext>
            </a:extLst>
          </p:cNvPr>
          <p:cNvSpPr>
            <a:spLocks noGrp="1"/>
          </p:cNvSpPr>
          <p:nvPr>
            <p:ph type="title"/>
          </p:nvPr>
        </p:nvSpPr>
        <p:spPr/>
        <p:txBody>
          <a:bodyPr/>
          <a:lstStyle/>
          <a:p>
            <a:pPr algn="ctr"/>
            <a:r>
              <a:rPr lang="en-GB">
                <a:latin typeface="Comic Sans MS"/>
                <a:ea typeface="+mj-lt"/>
                <a:cs typeface="+mj-lt"/>
              </a:rPr>
              <a:t>Times Tables are vital to the curriculum throughout school</a:t>
            </a:r>
            <a:endParaRPr lang="en-US">
              <a:latin typeface="Comic Sans MS"/>
              <a:cs typeface="Calibri Light" panose="020F0302020204030204"/>
            </a:endParaRPr>
          </a:p>
        </p:txBody>
      </p:sp>
      <p:sp>
        <p:nvSpPr>
          <p:cNvPr id="3" name="Content Placeholder 2">
            <a:extLst>
              <a:ext uri="{FF2B5EF4-FFF2-40B4-BE49-F238E27FC236}">
                <a16:creationId xmlns="" xmlns:a16="http://schemas.microsoft.com/office/drawing/2014/main" id="{36F7226A-FFC2-4CDB-A4D2-D0CE741D6787}"/>
              </a:ext>
            </a:extLst>
          </p:cNvPr>
          <p:cNvSpPr>
            <a:spLocks noGrp="1"/>
          </p:cNvSpPr>
          <p:nvPr>
            <p:ph idx="1"/>
          </p:nvPr>
        </p:nvSpPr>
        <p:spPr/>
        <p:txBody>
          <a:bodyPr vert="horz" lIns="91440" tIns="45720" rIns="91440" bIns="45720" rtlCol="0" anchor="t">
            <a:normAutofit lnSpcReduction="10000"/>
          </a:bodyPr>
          <a:lstStyle/>
          <a:p>
            <a:pPr marL="0" indent="0" algn="ctr">
              <a:buNone/>
            </a:pPr>
            <a:r>
              <a:rPr lang="en-GB" u="sng">
                <a:latin typeface="Comic Sans MS"/>
                <a:ea typeface="+mn-lt"/>
                <a:cs typeface="+mn-lt"/>
              </a:rPr>
              <a:t>Year 3</a:t>
            </a:r>
            <a:endParaRPr lang="en-US">
              <a:latin typeface="Comic Sans MS"/>
              <a:ea typeface="+mn-lt"/>
              <a:cs typeface="+mn-lt"/>
            </a:endParaRPr>
          </a:p>
          <a:p>
            <a:pPr marL="0" indent="0" algn="ctr">
              <a:buNone/>
            </a:pPr>
            <a:r>
              <a:rPr lang="en-GB" i="1">
                <a:latin typeface="Comic Sans MS"/>
                <a:ea typeface="+mn-lt"/>
                <a:cs typeface="+mn-lt"/>
              </a:rPr>
              <a:t>Know and recall multiplication and division facts for 3, 4 and 8</a:t>
            </a:r>
            <a:endParaRPr lang="en-US" i="1">
              <a:latin typeface="Comic Sans MS"/>
              <a:ea typeface="+mn-lt"/>
              <a:cs typeface="+mn-lt"/>
            </a:endParaRPr>
          </a:p>
          <a:p>
            <a:pPr marL="0" indent="0" algn="ctr">
              <a:buNone/>
            </a:pPr>
            <a:r>
              <a:rPr lang="en-GB">
                <a:latin typeface="Comic Sans MS"/>
                <a:ea typeface="+mn-lt"/>
                <a:cs typeface="+mn-lt"/>
              </a:rPr>
              <a:t>3 x 5 = 15</a:t>
            </a:r>
            <a:endParaRPr lang="en-US">
              <a:latin typeface="Comic Sans MS"/>
              <a:ea typeface="+mn-lt"/>
              <a:cs typeface="+mn-lt"/>
            </a:endParaRPr>
          </a:p>
          <a:p>
            <a:pPr marL="0" indent="0" algn="ctr">
              <a:buNone/>
            </a:pPr>
            <a:r>
              <a:rPr lang="en-GB">
                <a:latin typeface="Comic Sans MS"/>
                <a:ea typeface="+mn-lt"/>
                <a:cs typeface="+mn-lt"/>
              </a:rPr>
              <a:t>5 x 3 = 15</a:t>
            </a:r>
          </a:p>
          <a:p>
            <a:pPr marL="0" indent="0" algn="ctr">
              <a:buNone/>
            </a:pPr>
            <a:r>
              <a:rPr lang="en-GB">
                <a:latin typeface="Comic Sans MS"/>
                <a:ea typeface="+mn-lt"/>
                <a:cs typeface="+mn-lt"/>
              </a:rPr>
              <a:t>15 ÷ 3 = 5</a:t>
            </a:r>
            <a:endParaRPr lang="en-US">
              <a:latin typeface="Comic Sans MS"/>
              <a:ea typeface="+mn-lt"/>
              <a:cs typeface="+mn-lt"/>
            </a:endParaRPr>
          </a:p>
          <a:p>
            <a:pPr marL="0" indent="0" algn="ctr">
              <a:buNone/>
            </a:pPr>
            <a:r>
              <a:rPr lang="en-GB">
                <a:latin typeface="Comic Sans MS"/>
                <a:ea typeface="+mn-lt"/>
                <a:cs typeface="+mn-lt"/>
              </a:rPr>
              <a:t>15 ÷ 5 = 3</a:t>
            </a:r>
          </a:p>
          <a:p>
            <a:pPr marL="0" indent="0" algn="ctr">
              <a:buNone/>
            </a:pPr>
            <a:endParaRPr lang="en-GB">
              <a:latin typeface="Comic Sans MS"/>
              <a:cs typeface="Calibri"/>
            </a:endParaRPr>
          </a:p>
          <a:p>
            <a:pPr marL="0" indent="0" algn="ctr">
              <a:buNone/>
            </a:pPr>
            <a:r>
              <a:rPr lang="en-GB" sz="4000">
                <a:latin typeface="Comic Sans MS"/>
                <a:cs typeface="Calibri"/>
              </a:rPr>
              <a:t>24 x 3 </a:t>
            </a:r>
          </a:p>
          <a:p>
            <a:pPr marL="0" indent="0" algn="ctr">
              <a:buNone/>
            </a:pPr>
            <a:endParaRPr lang="en-GB" sz="4000">
              <a:cs typeface="Calibri"/>
            </a:endParaRPr>
          </a:p>
          <a:p>
            <a:pPr marL="0" indent="0" algn="ctr">
              <a:buNone/>
            </a:pPr>
            <a:endParaRPr lang="en-GB">
              <a:cs typeface="Calibri"/>
            </a:endParaRPr>
          </a:p>
          <a:p>
            <a:pPr marL="0" indent="0" algn="ctr">
              <a:buNone/>
            </a:pPr>
            <a:endParaRPr lang="en-GB">
              <a:cs typeface="Calibri"/>
            </a:endParaRPr>
          </a:p>
        </p:txBody>
      </p:sp>
    </p:spTree>
    <p:extLst>
      <p:ext uri="{BB962C8B-B14F-4D97-AF65-F5344CB8AC3E}">
        <p14:creationId xmlns:p14="http://schemas.microsoft.com/office/powerpoint/2010/main" val="29563116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2D24DD6-5F7E-48FE-A0E8-36D5CCD2AFC0}"/>
              </a:ext>
            </a:extLst>
          </p:cNvPr>
          <p:cNvSpPr>
            <a:spLocks noGrp="1"/>
          </p:cNvSpPr>
          <p:nvPr>
            <p:ph type="title"/>
          </p:nvPr>
        </p:nvSpPr>
        <p:spPr/>
        <p:txBody>
          <a:bodyPr>
            <a:normAutofit fontScale="90000"/>
          </a:bodyPr>
          <a:lstStyle/>
          <a:p>
            <a:pPr algn="ctr"/>
            <a:r>
              <a:rPr lang="en-GB">
                <a:latin typeface="Comic Sans MS"/>
                <a:ea typeface="+mj-lt"/>
                <a:cs typeface="+mj-lt"/>
              </a:rPr>
              <a:t>Times Tables are vital to the curriculum throughout school</a:t>
            </a:r>
            <a:endParaRPr lang="en-US">
              <a:latin typeface="Comic Sans MS"/>
              <a:cs typeface="Calibri Light" panose="020F0302020204030204"/>
            </a:endParaRPr>
          </a:p>
        </p:txBody>
      </p:sp>
      <p:sp>
        <p:nvSpPr>
          <p:cNvPr id="3" name="Content Placeholder 2">
            <a:extLst>
              <a:ext uri="{FF2B5EF4-FFF2-40B4-BE49-F238E27FC236}">
                <a16:creationId xmlns="" xmlns:a16="http://schemas.microsoft.com/office/drawing/2014/main" id="{2C05E1D0-74AB-4B5F-9E9F-402FAC3E8522}"/>
              </a:ext>
            </a:extLst>
          </p:cNvPr>
          <p:cNvSpPr>
            <a:spLocks noGrp="1"/>
          </p:cNvSpPr>
          <p:nvPr>
            <p:ph idx="1"/>
          </p:nvPr>
        </p:nvSpPr>
        <p:spPr/>
        <p:txBody>
          <a:bodyPr vert="horz" lIns="91440" tIns="45720" rIns="91440" bIns="45720" rtlCol="0" anchor="t">
            <a:normAutofit fontScale="92500" lnSpcReduction="20000"/>
          </a:bodyPr>
          <a:lstStyle/>
          <a:p>
            <a:pPr marL="0" indent="0" algn="ctr">
              <a:buNone/>
            </a:pPr>
            <a:r>
              <a:rPr lang="en-GB" u="sng">
                <a:latin typeface="Comic Sans MS"/>
                <a:ea typeface="+mn-lt"/>
                <a:cs typeface="+mn-lt"/>
              </a:rPr>
              <a:t>Year 4</a:t>
            </a:r>
            <a:endParaRPr lang="en-US">
              <a:latin typeface="Comic Sans MS"/>
              <a:ea typeface="+mn-lt"/>
              <a:cs typeface="+mn-lt"/>
            </a:endParaRPr>
          </a:p>
          <a:p>
            <a:pPr marL="0" indent="0" algn="ctr">
              <a:buNone/>
            </a:pPr>
            <a:r>
              <a:rPr lang="en-GB" i="1">
                <a:latin typeface="Comic Sans MS"/>
                <a:ea typeface="+mn-lt"/>
                <a:cs typeface="+mn-lt"/>
              </a:rPr>
              <a:t>Know and recall multiplication and division facts for 6, 7, 9, 11 and 12</a:t>
            </a:r>
            <a:endParaRPr lang="en-US" i="1">
              <a:latin typeface="Comic Sans MS"/>
              <a:ea typeface="+mn-lt"/>
              <a:cs typeface="+mn-lt"/>
            </a:endParaRPr>
          </a:p>
          <a:p>
            <a:pPr marL="0" indent="0" algn="ctr">
              <a:buNone/>
            </a:pPr>
            <a:r>
              <a:rPr lang="en-GB">
                <a:latin typeface="Comic Sans MS"/>
                <a:ea typeface="+mn-lt"/>
                <a:cs typeface="+mn-lt"/>
              </a:rPr>
              <a:t>3 x 12 = 36</a:t>
            </a:r>
            <a:endParaRPr lang="en-US">
              <a:latin typeface="Comic Sans MS"/>
              <a:ea typeface="+mn-lt"/>
              <a:cs typeface="+mn-lt"/>
            </a:endParaRPr>
          </a:p>
          <a:p>
            <a:pPr marL="0" indent="0" algn="ctr">
              <a:buNone/>
            </a:pPr>
            <a:r>
              <a:rPr lang="en-GB">
                <a:latin typeface="Comic Sans MS"/>
                <a:ea typeface="+mn-lt"/>
                <a:cs typeface="+mn-lt"/>
              </a:rPr>
              <a:t>12 x 3 = 36</a:t>
            </a:r>
          </a:p>
          <a:p>
            <a:pPr marL="0" indent="0" algn="ctr">
              <a:buNone/>
            </a:pPr>
            <a:r>
              <a:rPr lang="en-GB">
                <a:latin typeface="Comic Sans MS"/>
                <a:ea typeface="+mn-lt"/>
                <a:cs typeface="+mn-lt"/>
              </a:rPr>
              <a:t>36 ÷ 3 = 12</a:t>
            </a:r>
            <a:endParaRPr lang="en-US">
              <a:latin typeface="Comic Sans MS"/>
              <a:ea typeface="+mn-lt"/>
              <a:cs typeface="+mn-lt"/>
            </a:endParaRPr>
          </a:p>
          <a:p>
            <a:pPr marL="0" indent="0" algn="ctr">
              <a:buNone/>
            </a:pPr>
            <a:r>
              <a:rPr lang="en-GB">
                <a:latin typeface="Comic Sans MS"/>
                <a:ea typeface="+mn-lt"/>
                <a:cs typeface="+mn-lt"/>
              </a:rPr>
              <a:t>36 ÷ 12 = 3</a:t>
            </a:r>
            <a:endParaRPr lang="en-US">
              <a:latin typeface="Comic Sans MS"/>
              <a:ea typeface="+mn-lt"/>
              <a:cs typeface="+mn-lt"/>
            </a:endParaRPr>
          </a:p>
          <a:p>
            <a:pPr marL="0" indent="0" algn="ctr">
              <a:buNone/>
            </a:pPr>
            <a:endParaRPr lang="en-GB">
              <a:latin typeface="Comic Sans MS"/>
              <a:ea typeface="+mn-lt"/>
              <a:cs typeface="+mn-lt"/>
            </a:endParaRPr>
          </a:p>
          <a:p>
            <a:pPr marL="0" indent="0" algn="ctr">
              <a:buNone/>
            </a:pPr>
            <a:r>
              <a:rPr lang="en-GB">
                <a:latin typeface="Comic Sans MS"/>
                <a:ea typeface="+mn-lt"/>
                <a:cs typeface="+mn-lt"/>
              </a:rPr>
              <a:t>274 x 7</a:t>
            </a:r>
          </a:p>
          <a:p>
            <a:pPr marL="0" indent="0" algn="ctr">
              <a:buNone/>
            </a:pPr>
            <a:r>
              <a:rPr lang="en-GB">
                <a:latin typeface="Comic Sans MS"/>
                <a:ea typeface="+mn-lt"/>
                <a:cs typeface="+mn-lt"/>
              </a:rPr>
              <a:t>673 ÷ 7</a:t>
            </a:r>
          </a:p>
          <a:p>
            <a:pPr marL="0" indent="0" algn="ctr">
              <a:buNone/>
            </a:pPr>
            <a:r>
              <a:rPr lang="en-GB">
                <a:latin typeface="Comic Sans MS"/>
                <a:ea typeface="+mn-lt"/>
                <a:cs typeface="+mn-lt"/>
              </a:rPr>
              <a:t>23 x 10 x 3</a:t>
            </a:r>
          </a:p>
          <a:p>
            <a:pPr marL="0" indent="0" algn="ctr">
              <a:buNone/>
            </a:pPr>
            <a:endParaRPr lang="en-GB">
              <a:ea typeface="+mn-lt"/>
              <a:cs typeface="+mn-lt"/>
            </a:endParaRPr>
          </a:p>
          <a:p>
            <a:pPr marL="0" indent="0" algn="ctr">
              <a:buNone/>
            </a:pPr>
            <a:endParaRPr lang="en-GB">
              <a:ea typeface="+mn-lt"/>
              <a:cs typeface="+mn-lt"/>
            </a:endParaRPr>
          </a:p>
        </p:txBody>
      </p:sp>
    </p:spTree>
    <p:extLst>
      <p:ext uri="{BB962C8B-B14F-4D97-AF65-F5344CB8AC3E}">
        <p14:creationId xmlns:p14="http://schemas.microsoft.com/office/powerpoint/2010/main" val="2026782457"/>
      </p:ext>
    </p:extLst>
  </p:cSld>
  <p:clrMapOvr>
    <a:masterClrMapping/>
  </p:clrMapOvr>
  <p:timing>
    <p:tnLst>
      <p:par>
        <p:cTn id="1" dur="indefinite" restart="never" nodeType="tmRoot"/>
      </p:par>
    </p:tnLst>
  </p:timing>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
  <TotalTime>144</TotalTime>
  <Words>993</Words>
  <Application>Microsoft Office PowerPoint</Application>
  <PresentationFormat>Widescreen</PresentationFormat>
  <Paragraphs>141</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Comic Sans MS</vt:lpstr>
      <vt:lpstr>Symbol</vt:lpstr>
      <vt:lpstr>Metropolitan</vt:lpstr>
      <vt:lpstr>Welcome</vt:lpstr>
      <vt:lpstr>PowerPoint Presentation</vt:lpstr>
      <vt:lpstr>PowerPoint Presentation</vt:lpstr>
      <vt:lpstr>Maths at Nash Mills Primary School</vt:lpstr>
      <vt:lpstr>Times Tables are vital to the curriculum throughout school.</vt:lpstr>
      <vt:lpstr>Times Tables are vital to the curriculum throughout school.</vt:lpstr>
      <vt:lpstr>Times Tables are vital to the curriculum throughout school</vt:lpstr>
      <vt:lpstr>Times Tables are vital to the curriculum throughout school</vt:lpstr>
      <vt:lpstr>Times Tables are vital to the curriculum throughout school</vt:lpstr>
      <vt:lpstr>Times Tables are vital to the curriculum throughout school</vt:lpstr>
      <vt:lpstr>Times Tables are vital to the curriculum throughout school</vt:lpstr>
      <vt:lpstr>Summary of expectations:</vt:lpstr>
      <vt:lpstr>PowerPoint Presentation</vt:lpstr>
      <vt:lpstr>Year 4 Multiplication Tables Check (MTC) </vt:lpstr>
      <vt:lpstr>What will the assessment look like? </vt:lpstr>
      <vt:lpstr>An example...</vt:lpstr>
      <vt:lpstr>Access Arrangements</vt:lpstr>
      <vt:lpstr>What if my child does not achieve full marks in the MTC?</vt:lpstr>
      <vt:lpstr>What are we doing to prepare children in school?</vt:lpstr>
      <vt:lpstr>How to help your child at home:</vt:lpstr>
      <vt:lpstr>How to help your child at home:</vt:lpstr>
      <vt:lpstr>And finally...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Staff - Y Ofosu</dc:creator>
  <cp:lastModifiedBy>Staff - Y Ofosu</cp:lastModifiedBy>
  <cp:revision>14</cp:revision>
  <dcterms:created xsi:type="dcterms:W3CDTF">2013-07-15T20:26:40Z</dcterms:created>
  <dcterms:modified xsi:type="dcterms:W3CDTF">2021-06-16T18:12:39Z</dcterms:modified>
</cp:coreProperties>
</file>