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1"/>
  </p:notesMasterIdLst>
  <p:sldIdLst>
    <p:sldId id="276" r:id="rId2"/>
    <p:sldId id="346" r:id="rId3"/>
    <p:sldId id="347" r:id="rId4"/>
    <p:sldId id="349" r:id="rId5"/>
    <p:sldId id="367" r:id="rId6"/>
    <p:sldId id="368" r:id="rId7"/>
    <p:sldId id="354" r:id="rId8"/>
    <p:sldId id="352" r:id="rId9"/>
    <p:sldId id="36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4B4B4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41" autoAdjust="0"/>
    <p:restoredTop sz="77791" autoAdjust="0"/>
  </p:normalViewPr>
  <p:slideViewPr>
    <p:cSldViewPr>
      <p:cViewPr varScale="1">
        <p:scale>
          <a:sx n="67" d="100"/>
          <a:sy n="67" d="100"/>
        </p:scale>
        <p:origin x="22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93042" units="1/cm"/>
          <inkml:channelProperty channel="Y" name="resolution" value="504.1077" units="1/cm"/>
          <inkml:channelProperty channel="T" name="resolution" value="1" units="1/dev"/>
        </inkml:channelProperties>
      </inkml:inkSource>
      <inkml:timestamp xml:id="ts0" timeString="2023-09-18T07:44:57.2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5212 16105 0,'0'0'0,"0"0"0,0 0 0,0 0 15,0 0-15,0 0 16,0 0-16,0 0 0,3 9 15,7 6-15,4 9 16,-4-7-16,-2-2 16,1-6-16,-3-5 0,-4-2 15,1-2-15,-3 0 16,0 3-16,0 0 16,0-3-16,0 3 0,0-3 15,0 0-15,0 0 16,0 0-16,0 0 15,0 0-15,4 0 16,-4 0-16,0 0 0,0 0 16,0 0-16,0 0 15,0 0-15,0 0 0,0 0 16,0 0-16,0 0 16,0 0-16,0 0 0,0 0 15,0 0-15,0 0 16,0-3-16,0 0 15,0 3-15,0-3 0,-4 3 16,4 0-16,0-2 16,-3 2-16,3 0 15,0-4-15,0 4 16,0-6-16,0 3 0,0 0 16,-2 1-16,2 2 15,-3-3-15,0-1 0,-1 1 16,4-2-16,-2-5 15,-1 2-15,6-1 16,-1 0-16,5 0 0,-2 0 16,4 0-1,1 3-15,-2-3 0,2 6 16,-2-2-16,-2 2 0,0 0 16,-3 3-16,3 0 15,-3 0-15,0 0 16,0 3-16,-3-3 0,3 0 15,-3 0-15,3 0 16,-3 0-16,0 0 0,0 0 16,0 0-16,0 0 15,0 0-15,0 0 16,0 0-16,0 0 0,0 0 16,0 0-16,0 0 15,0 0-15,0 0 16,0 0-16,0 0 0,0 0 15,-3 0-15,0 0 16,3 0-16,0 0 0,0-3 16,-3 0-16,0 6 15,-4-3-15,-1 6 16,-1-6-16,1-3 0,-8 0 16,2-6-16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284.93042" units="1/cm"/>
          <inkml:channelProperty channel="Y" name="resolution" value="504.1077" units="1/cm"/>
          <inkml:channelProperty channel="T" name="resolution" value="1" units="1/dev"/>
        </inkml:channelProperties>
      </inkml:inkSource>
      <inkml:timestamp xml:id="ts0" timeString="2023-09-18T07:44:59.8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1352 16390 0,'0'0'0,"0"0"15,0 0-15,0 0 16,0 9-16,0 3 0,0 5 16,7 1-16,-2-3 15,-1-3-15,-1-4 0,-1-1 16,-2-4-16,0-3 15,0 0-15,0 0 16,0 0-16,3 0 0,-3 0 16,4 0-16,-4 0 15,3 0-15,-3 0 16,0-3-16,0 3 16,0-4-16,2 4 0,-2 0 15,-2-3-15,2 3 16,0 0-16,0-3 0,0 3 15,0 0-15,0-2 16,-3-1-16,3 0 16,-4 0-16,1-3 0,1 3 15,-1-3-15,-1-3 16,1 0-16,3 0 0,-2-3 16,2 1-16,2-1 15,1 3-15,1-1 16,-1 8-16,-3-4 0,2 3 15,1 0-15,-3 1 16,4 2-16,-1-4 16,-3 4-16,2-3 15,1 3-15,0-3 0,-1 3 16,6-2-16,-5 2 16,-1 2-16,1-2 0,-3 0 15,3 0-15,-3 0 16,-3 0-16,3 0 0,-3 0 15,3 0-15,-2 0 16,2 0-16,-3 0 16,3-2-16,0 2 0,0 0 15,-5-4-15,5 1 16,0 3-16,0-3 16,0 1-16,0 2 0,0 2 15,0-2-15,0 0 16,0 3-16,-3-3 0,3 3 15,0-3-15,0 4 16,-2-4-16,2 0 16,0 2-16,5 1 15,5 0-15,1-3 16,5-6-16,1-6 0,7-5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4708B-9070-44D4-B6C6-2CDEB191CB5A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2B2EB-BFC7-417E-97AF-F1CFFDD7D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Tell staff who will be working with the class regularly and on</a:t>
            </a:r>
            <a:r>
              <a:rPr lang="en-US" baseline="0" dirty="0"/>
              <a:t> which days.  If you can, photos are good as not all parents will have seen the staff members before!!</a:t>
            </a:r>
          </a:p>
          <a:p>
            <a:endParaRPr lang="en-US" baseline="0" dirty="0"/>
          </a:p>
          <a:p>
            <a:r>
              <a:rPr lang="en-US" baseline="0" dirty="0"/>
              <a:t>Please include PPA cover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970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any key changes or main areas of learning and how the children will be able to use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6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964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our</a:t>
            </a:r>
            <a:r>
              <a:rPr lang="en-US" baseline="0" dirty="0"/>
              <a:t> school </a:t>
            </a:r>
            <a:r>
              <a:rPr lang="en-US" baseline="0"/>
              <a:t>curriculum focus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50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Homework – make it clear that we will not respond to each individual</a:t>
            </a:r>
            <a:r>
              <a:rPr lang="en-US" baseline="0" dirty="0"/>
              <a:t> piece of work, but will as a whole.  The following week, work may be tailored to address any issues or next steps from the previous week.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3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4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2B2EB-BFC7-417E-97AF-F1CFFDD7D0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66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>
                <a:tint val="97000"/>
                <a:shade val="80000"/>
                <a:hueMod val="110000"/>
                <a:satMod val="120000"/>
              </a:schemeClr>
            </a:gs>
            <a:gs pos="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BC07-F55F-4496-8BEA-F1ECEB5BFA62}" type="datetimeFigureOut">
              <a:rPr lang="en-GB" smtClean="0"/>
              <a:t>18/09/2023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794C-DD63-40FB-8AD7-8FB2F712BF2F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ta@nashmills.Herts.sch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553847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Century Gothic" panose="020B0502020202020204" pitchFamily="34" charset="0"/>
              </a:rPr>
              <a:t>Welcome back!</a:t>
            </a:r>
          </a:p>
          <a:p>
            <a:endParaRPr lang="en-GB" sz="4400" b="1" dirty="0">
              <a:latin typeface="Century Gothic" panose="020B0502020202020204" pitchFamily="34" charset="0"/>
            </a:endParaRPr>
          </a:p>
          <a:p>
            <a:r>
              <a:rPr lang="en-GB" sz="4400" b="1" dirty="0">
                <a:latin typeface="Century Gothic" panose="020B0502020202020204" pitchFamily="34" charset="0"/>
              </a:rPr>
              <a:t>Meet the Teachers – Year 4</a:t>
            </a:r>
          </a:p>
          <a:p>
            <a:endParaRPr lang="en-GB" sz="4400" dirty="0">
              <a:latin typeface="Century Gothic" panose="020B0502020202020204" pitchFamily="34" charset="0"/>
            </a:endParaRPr>
          </a:p>
          <a:p>
            <a:r>
              <a:rPr lang="en-GB" sz="2400" dirty="0">
                <a:latin typeface="Century Gothic" panose="020B0502020202020204" pitchFamily="34" charset="0"/>
              </a:rPr>
              <a:t>September 2023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729" y="4869160"/>
            <a:ext cx="2729039" cy="20467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179" y="3789040"/>
            <a:ext cx="4169199" cy="31268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7" t="16735" r="11265" b="18167"/>
          <a:stretch/>
        </p:blipFill>
        <p:spPr>
          <a:xfrm>
            <a:off x="6326956" y="3230575"/>
            <a:ext cx="2880320" cy="1629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997" y="5157191"/>
            <a:ext cx="2416079" cy="1812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0008" y="4015499"/>
            <a:ext cx="1811660" cy="1358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r="22438"/>
          <a:stretch/>
        </p:blipFill>
        <p:spPr>
          <a:xfrm>
            <a:off x="-47422" y="3788791"/>
            <a:ext cx="1235045" cy="181191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F1703E0-4240-491E-AAF8-737A5263D7DA}"/>
                  </a:ext>
                </a:extLst>
              </p14:cNvPr>
              <p14:cNvContentPartPr/>
              <p14:nvPr/>
            </p14:nvContentPartPr>
            <p14:xfrm>
              <a:off x="1876320" y="5783040"/>
              <a:ext cx="51840" cy="525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F1703E0-4240-491E-AAF8-737A5263D7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66960" y="5773680"/>
                <a:ext cx="70560" cy="7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07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Classroom Staff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7589" y="4581128"/>
            <a:ext cx="40987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Mrs</a:t>
            </a:r>
            <a:r>
              <a:rPr lang="en-US" dirty="0"/>
              <a:t> Barrett Monday – Wednesday</a:t>
            </a:r>
            <a:endParaRPr lang="en-GB" dirty="0"/>
          </a:p>
          <a:p>
            <a:r>
              <a:rPr lang="en-US" dirty="0" err="1"/>
              <a:t>Mr</a:t>
            </a:r>
            <a:r>
              <a:rPr lang="en-US" dirty="0"/>
              <a:t> Shane– Thursday, Friday</a:t>
            </a:r>
          </a:p>
          <a:p>
            <a:r>
              <a:rPr lang="en-US" dirty="0" err="1"/>
              <a:t>Mrs</a:t>
            </a:r>
            <a:r>
              <a:rPr lang="en-US" dirty="0"/>
              <a:t> </a:t>
            </a:r>
            <a:r>
              <a:rPr lang="en-US" dirty="0" err="1"/>
              <a:t>Jakeman</a:t>
            </a:r>
            <a:r>
              <a:rPr lang="en-US" dirty="0"/>
              <a:t> – Mon-Friday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41654E7-7054-48A4-8E0F-B3801BCE201D}"/>
                  </a:ext>
                </a:extLst>
              </p14:cNvPr>
              <p14:cNvContentPartPr/>
              <p14:nvPr/>
            </p14:nvContentPartPr>
            <p14:xfrm>
              <a:off x="486720" y="5873760"/>
              <a:ext cx="44280" cy="63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41654E7-7054-48A4-8E0F-B3801BCE20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7360" y="5864400"/>
                <a:ext cx="63000" cy="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429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Classroom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2" y="2400153"/>
            <a:ext cx="3001128" cy="4005064"/>
          </a:xfrm>
          <a:prstGeom prst="rect">
            <a:avLst/>
          </a:prstGeom>
        </p:spPr>
      </p:pic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2708919"/>
            <a:ext cx="4938639" cy="369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87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55679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School Curriculum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958" y="2132856"/>
            <a:ext cx="89289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Our curriculum has been redesigned this year to ensure that it meets the requirements of the national curriculum.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All subjects will be taught to pupils discretely so that they can articulate what they have learnt.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In addition, subjects will also support pupils to develop skills in the areas of our whole-school values and vision: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Communication – how we can explain our ideas and challenge each other well.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Spirituality – exploring spiritual and ethical issues.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Cultural Capital – seeing and hearing the best that there is to see and hear.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There is more information on the curriculum page of the website.</a:t>
            </a:r>
          </a:p>
        </p:txBody>
      </p:sp>
    </p:spTree>
    <p:extLst>
      <p:ext uri="{BB962C8B-B14F-4D97-AF65-F5344CB8AC3E}">
        <p14:creationId xmlns:p14="http://schemas.microsoft.com/office/powerpoint/2010/main" val="11197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Curriculum this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Information will be provided on our class page.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Autumn Term: Anglo-Saxons</a:t>
            </a:r>
          </a:p>
          <a:p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   RE - Judaism, Followers of God</a:t>
            </a:r>
          </a:p>
          <a:p>
            <a:r>
              <a:rPr lang="en-US" sz="2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    Science – Animals including humans, electricity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Spring Term: 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RE – Hinduism, Easter</a:t>
            </a:r>
          </a:p>
          <a:p>
            <a:r>
              <a:rPr lang="en-US" sz="2400" b="1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    Science – States of Matter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Summer Term: Tudors and Local study</a:t>
            </a:r>
          </a:p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RE -  Pentecost, Hinduism</a:t>
            </a:r>
          </a:p>
          <a:p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   Science – Living things, Sound</a:t>
            </a:r>
          </a:p>
        </p:txBody>
      </p:sp>
    </p:spTree>
    <p:extLst>
      <p:ext uri="{BB962C8B-B14F-4D97-AF65-F5344CB8AC3E}">
        <p14:creationId xmlns:p14="http://schemas.microsoft.com/office/powerpoint/2010/main" val="15860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Other things to look forward to…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7504" y="2492896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Swimming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entury Gothic" panose="020B0502020202020204" pitchFamily="34" charset="0"/>
              </a:rPr>
              <a:t>Mountfitchet</a:t>
            </a:r>
            <a:r>
              <a:rPr lang="en-US" sz="2400" dirty="0">
                <a:latin typeface="Century Gothic" panose="020B0502020202020204" pitchFamily="34" charset="0"/>
              </a:rPr>
              <a:t> Castle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Ukulele lessons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Times Tables National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92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162880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How you can help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4624"/>
            <a:ext cx="1244973" cy="163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2420888"/>
            <a:ext cx="1877553" cy="1910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2176232"/>
            <a:ext cx="612068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Attendance – we need to be the best class!  Please let us know if your child is unwell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Uniform</a:t>
            </a:r>
            <a:r>
              <a:rPr lang="en-US" sz="28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(Our PE days are Wednesday and Friday)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Reading expectations – daily reading – please send the book in every day with a signed reading record.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>
                    <a:lumMod val="90000"/>
                  </a:schemeClr>
                </a:solidFill>
                <a:latin typeface="Century Gothic" panose="020B0502020202020204" pitchFamily="34" charset="0"/>
              </a:rPr>
              <a:t>Homework –  home learning book</a:t>
            </a:r>
          </a:p>
        </p:txBody>
      </p:sp>
    </p:spTree>
    <p:extLst>
      <p:ext uri="{BB962C8B-B14F-4D97-AF65-F5344CB8AC3E}">
        <p14:creationId xmlns:p14="http://schemas.microsoft.com/office/powerpoint/2010/main" val="40616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244973" cy="16336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929" y="1822321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a reminder!</a:t>
            </a:r>
          </a:p>
          <a:p>
            <a:pPr algn="ctr"/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Parental Involvement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PTA – please email 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4"/>
              </a:rPr>
              <a:t>pta@nashmills.Herts.sch.uk</a:t>
            </a: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if you would like to get involved.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Communications – through admin@nashmills.herts.sch.uk</a:t>
            </a:r>
          </a:p>
        </p:txBody>
      </p:sp>
    </p:spTree>
    <p:extLst>
      <p:ext uri="{BB962C8B-B14F-4D97-AF65-F5344CB8AC3E}">
        <p14:creationId xmlns:p14="http://schemas.microsoft.com/office/powerpoint/2010/main" val="2213800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942" y="263691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Any questions?</a:t>
            </a:r>
          </a:p>
          <a:p>
            <a:pPr algn="ctr"/>
            <a:endParaRPr lang="en-GB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88640"/>
            <a:ext cx="1244973" cy="16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1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Summer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FFE9C9"/>
      </a:accent4>
      <a:accent5>
        <a:srgbClr val="FED394"/>
      </a:accent5>
      <a:accent6>
        <a:srgbClr val="FFC000"/>
      </a:accent6>
      <a:hlink>
        <a:srgbClr val="F49100"/>
      </a:hlink>
      <a:folHlink>
        <a:srgbClr val="85DFD0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TM01972873[[fn=Summer]]</Template>
  <TotalTime>1835</TotalTime>
  <Words>450</Words>
  <Application>Microsoft Office PowerPoint</Application>
  <PresentationFormat>On-screen Show (4:3)</PresentationFormat>
  <Paragraphs>60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Century Gothic</vt:lpstr>
      <vt:lpstr>Courier New</vt:lpstr>
      <vt:lpstr>Trebuchet MS</vt:lpstr>
      <vt:lpstr>Verdana</vt:lpstr>
      <vt:lpstr>Wingdings</vt:lpstr>
      <vt:lpstr>Wingdings 2</vt:lpstr>
      <vt:lpstr>Summer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you were the Prime Minister, what would you put in place to deal with extremism?</dc:title>
  <dc:creator>AMaher</dc:creator>
  <cp:lastModifiedBy>Fiona Barrett</cp:lastModifiedBy>
  <cp:revision>110</cp:revision>
  <dcterms:created xsi:type="dcterms:W3CDTF">2015-10-20T07:40:57Z</dcterms:created>
  <dcterms:modified xsi:type="dcterms:W3CDTF">2023-09-18T08:29:58Z</dcterms:modified>
</cp:coreProperties>
</file>