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76" r:id="rId2"/>
    <p:sldId id="346" r:id="rId3"/>
    <p:sldId id="349" r:id="rId4"/>
    <p:sldId id="367" r:id="rId5"/>
    <p:sldId id="371" r:id="rId6"/>
    <p:sldId id="372" r:id="rId7"/>
    <p:sldId id="368" r:id="rId8"/>
    <p:sldId id="354" r:id="rId9"/>
    <p:sldId id="370" r:id="rId10"/>
    <p:sldId id="352" r:id="rId11"/>
    <p:sldId id="3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4B4B4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1" autoAdjust="0"/>
    <p:restoredTop sz="77791" autoAdjust="0"/>
  </p:normalViewPr>
  <p:slideViewPr>
    <p:cSldViewPr>
      <p:cViewPr varScale="1">
        <p:scale>
          <a:sx n="52" d="100"/>
          <a:sy n="52" d="100"/>
        </p:scale>
        <p:origin x="20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708B-9070-44D4-B6C6-2CDEB191CB5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2B2EB-BFC7-417E-97AF-F1CFFDD7D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staff who will be working with the class regularly and on</a:t>
            </a:r>
            <a:r>
              <a:rPr lang="en-US" baseline="0" dirty="0"/>
              <a:t> which days.  If you can, photos are good as not all parents will have seen the staff members before!!</a:t>
            </a:r>
          </a:p>
          <a:p>
            <a:endParaRPr lang="en-US" baseline="0" dirty="0"/>
          </a:p>
          <a:p>
            <a:r>
              <a:rPr lang="en-US" baseline="0" dirty="0"/>
              <a:t>Please include PPA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70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6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9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5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7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</a:t>
            </a:r>
            <a:r>
              <a:rPr lang="en-US" baseline="0"/>
              <a:t>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0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– make it clear that we will not respond to each individual</a:t>
            </a:r>
            <a:r>
              <a:rPr lang="en-US" baseline="0" dirty="0"/>
              <a:t> piece of work, but will as a whole.  The following week, work may be tailored to address any issues or next steps from the previous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4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– make it clear that we will not respond to each individual</a:t>
            </a:r>
            <a:r>
              <a:rPr lang="en-US" baseline="0" dirty="0"/>
              <a:t> piece of work, but will as a whole.  The following week, work may be tailored to address any issues or next steps from the previous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4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>
                <a:tint val="97000"/>
                <a:shade val="80000"/>
                <a:hueMod val="110000"/>
                <a:satMod val="12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BC07-F55F-4496-8BEA-F1ECEB5BFA62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ta@nashmills.Herts.sch.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553847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Welcome back!</a:t>
            </a:r>
          </a:p>
          <a:p>
            <a:endParaRPr lang="en-GB" sz="4400" b="1" dirty="0">
              <a:latin typeface="Century Gothic" panose="020B0502020202020204" pitchFamily="34" charset="0"/>
            </a:endParaRPr>
          </a:p>
          <a:p>
            <a:r>
              <a:rPr lang="en-GB" sz="4400" b="1" dirty="0">
                <a:latin typeface="Century Gothic" panose="020B0502020202020204" pitchFamily="34" charset="0"/>
              </a:rPr>
              <a:t>Meet the Teacher – Year 3</a:t>
            </a:r>
          </a:p>
          <a:p>
            <a:endParaRPr lang="en-GB" sz="4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September 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29" y="4869160"/>
            <a:ext cx="2729039" cy="2046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79" y="3789040"/>
            <a:ext cx="4169199" cy="3126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16735" r="11265" b="18167"/>
          <a:stretch/>
        </p:blipFill>
        <p:spPr>
          <a:xfrm>
            <a:off x="6326956" y="3230575"/>
            <a:ext cx="2880320" cy="1629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997" y="5157191"/>
            <a:ext cx="2416079" cy="1812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08" y="4015499"/>
            <a:ext cx="1811660" cy="1358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2438"/>
          <a:stretch/>
        </p:blipFill>
        <p:spPr>
          <a:xfrm>
            <a:off x="-47422" y="3788791"/>
            <a:ext cx="1235045" cy="18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9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8640"/>
            <a:ext cx="1244973" cy="1633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929" y="1822321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a reminder!</a:t>
            </a: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Parental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PTA – please email </a:t>
            </a: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pta@nashmills.Herts.sch.uk</a:t>
            </a: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if you would like to get involved.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Parents evening – after October half term and after February half term.</a:t>
            </a:r>
          </a:p>
          <a:p>
            <a:endParaRPr lang="en-GB" sz="2400" dirty="0">
              <a:solidFill>
                <a:schemeClr val="accent4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accent4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0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942" y="263691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Any questions?</a:t>
            </a:r>
          </a:p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8640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Classroom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871" y="4365104"/>
            <a:ext cx="74682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Days that will be different are: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Monday afternoon – </a:t>
            </a:r>
            <a:r>
              <a:rPr lang="en-US" sz="2800" dirty="0" err="1">
                <a:latin typeface="Century Gothic" panose="020B0502020202020204" pitchFamily="34" charset="0"/>
              </a:rPr>
              <a:t>Mrs</a:t>
            </a:r>
            <a:r>
              <a:rPr lang="en-US" sz="2800" dirty="0">
                <a:latin typeface="Century Gothic" panose="020B0502020202020204" pitchFamily="34" charset="0"/>
              </a:rPr>
              <a:t> Jessop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Wednesday morning – </a:t>
            </a:r>
            <a:r>
              <a:rPr lang="en-US" sz="2800" dirty="0" err="1">
                <a:latin typeface="Century Gothic" panose="020B0502020202020204" pitchFamily="34" charset="0"/>
              </a:rPr>
              <a:t>Mrs</a:t>
            </a:r>
            <a:r>
              <a:rPr lang="en-US" sz="2800" dirty="0">
                <a:latin typeface="Century Gothic" panose="020B0502020202020204" pitchFamily="34" charset="0"/>
              </a:rPr>
              <a:t> Newman 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Thursday afternoon – Miss Bentley and Miss Jones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FDF3D-3255-460F-BBB4-F1CDEA8F3DAC}"/>
              </a:ext>
            </a:extLst>
          </p:cNvPr>
          <p:cNvSpPr txBox="1"/>
          <p:nvPr/>
        </p:nvSpPr>
        <p:spPr>
          <a:xfrm>
            <a:off x="683568" y="299695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Miss Lyden and Mrs </a:t>
            </a:r>
            <a:r>
              <a:rPr lang="en-GB" sz="3600" dirty="0" err="1">
                <a:latin typeface="Century Gothic" panose="020B0502020202020204" pitchFamily="34" charset="0"/>
              </a:rPr>
              <a:t>Jakeman</a:t>
            </a:r>
            <a:endParaRPr lang="en-GB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School Curriculum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958" y="2272129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Our curriculum has been redesigned this year to ensure that it meets the requirements of the national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All subjects will be taught to pupils discretely so that they can articulate what they have learnt.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In addition, subjects will also support pupils to develop skills in the areas of our whole-school values and vision: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Communication – how we can explain our ideas and challenge each other well.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Spirituality – exploring spiritual and ethical issues.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Cultural Capital – seeing and hearing the best that there is to see and hear.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There is more information on the curriculum page of the website.</a:t>
            </a:r>
          </a:p>
        </p:txBody>
      </p:sp>
    </p:spTree>
    <p:extLst>
      <p:ext uri="{BB962C8B-B14F-4D97-AF65-F5344CB8AC3E}">
        <p14:creationId xmlns:p14="http://schemas.microsoft.com/office/powerpoint/2010/main" val="11197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Curriculum this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Information will be provided on our class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Autumn Term: 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Science: Animals, including humans and plants (forest school), light.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History: Stone Age to Iron Age.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RE: Islam – How do Muslims show their obedience to Allah / Christianity – What is the trinity?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PE: Netball and Dance/ gymnastics and hockey.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Computing: Computer systems/ creating media 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Italian: Core vocabulary, days of the week and I am learning Italian.</a:t>
            </a:r>
          </a:p>
        </p:txBody>
      </p:sp>
    </p:spTree>
    <p:extLst>
      <p:ext uri="{BB962C8B-B14F-4D97-AF65-F5344CB8AC3E}">
        <p14:creationId xmlns:p14="http://schemas.microsoft.com/office/powerpoint/2010/main" val="15860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Curriculum this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Information will be provided on our class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Spring Term: 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Science: Rocks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Geography: Mapping, mountains and volcanoes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RE: Islam – Why do Muslims call Muhammad the ‘seal of the prophets’? / Christianity – Why do Christians call the day Jesus died ‘Good Friday’?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PE: Fitness and Tag Rugby/ OAA and dodgeball.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Computing: programming/ data and information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Italian: Seasons and I know how…</a:t>
            </a:r>
          </a:p>
        </p:txBody>
      </p:sp>
    </p:spTree>
    <p:extLst>
      <p:ext uri="{BB962C8B-B14F-4D97-AF65-F5344CB8AC3E}">
        <p14:creationId xmlns:p14="http://schemas.microsoft.com/office/powerpoint/2010/main" val="116391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Curriculum this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Information will be provided on our class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Summer Term: 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Science: Forces and Magnets.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History: Romans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RE:  Christianity –What is it like to follow God?/ What do Christians learn from the creation story?.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PE: Tennis and Cricket/ Athletics and rounders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Computing: Creating and programming</a:t>
            </a:r>
          </a:p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Italian: Shapes and ice cream.</a:t>
            </a:r>
          </a:p>
        </p:txBody>
      </p:sp>
    </p:spTree>
    <p:extLst>
      <p:ext uri="{BB962C8B-B14F-4D97-AF65-F5344CB8AC3E}">
        <p14:creationId xmlns:p14="http://schemas.microsoft.com/office/powerpoint/2010/main" val="37909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 things to look forward to…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Trips: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Autumn - Pizza Express, Lee Valley and Chesham mosque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Spring – Hudnall park and a Y3/4 production.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Summer – Verulamium.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Century Gothic" panose="020B0502020202020204" pitchFamily="34" charset="0"/>
              </a:rPr>
              <a:t>Swimming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you can help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420888"/>
            <a:ext cx="1877553" cy="1910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2176232"/>
            <a:ext cx="61206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Attendance </a:t>
            </a: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– we need to be the best class!  Please let us know if your child is unwell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Uniform</a:t>
            </a: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Skirts should be knee length.  (small shorts underneath that can’t be seen, black or navy blue).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No </a:t>
            </a:r>
            <a:r>
              <a:rPr lang="en-US" sz="2000" dirty="0" err="1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jewellery</a:t>
            </a: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(except for religious reasons)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stud earrings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1 pair of indoor shoes, 1 outdoor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Our PE days are Tuesday and Thursday.</a:t>
            </a:r>
          </a:p>
        </p:txBody>
      </p:sp>
    </p:spTree>
    <p:extLst>
      <p:ext uri="{BB962C8B-B14F-4D97-AF65-F5344CB8AC3E}">
        <p14:creationId xmlns:p14="http://schemas.microsoft.com/office/powerpoint/2010/main" val="40616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you can help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420888"/>
            <a:ext cx="1877553" cy="1910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2176232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Reading expectations </a:t>
            </a: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– daily reading – please send the book in every day with a signed reading record. </a:t>
            </a:r>
          </a:p>
          <a:p>
            <a:endParaRPr lang="en-US" sz="24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Homework – </a:t>
            </a: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Children should be reading, doing their spellings and practicing </a:t>
            </a:r>
            <a:r>
              <a:rPr lang="en-US" sz="2000" dirty="0" err="1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maths</a:t>
            </a: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 every week. A homework grid is in their books and should be handed in on a Wednesday to hand back on a Thursday.</a:t>
            </a:r>
            <a:endParaRPr lang="en-US" sz="2400" dirty="0">
              <a:solidFill>
                <a:schemeClr val="accent4">
                  <a:lumMod val="9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Summer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E9C9"/>
      </a:accent4>
      <a:accent5>
        <a:srgbClr val="FED394"/>
      </a:accent5>
      <a:accent6>
        <a:srgbClr val="FFC000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2853</TotalTime>
  <Words>761</Words>
  <Application>Microsoft Office PowerPoint</Application>
  <PresentationFormat>On-screen Show (4:3)</PresentationFormat>
  <Paragraphs>90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Trebuchet MS</vt:lpstr>
      <vt:lpstr>Verdana</vt:lpstr>
      <vt:lpstr>Wingdings</vt:lpstr>
      <vt:lpstr>Wingdings 2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were the Prime Minister, what would you put in place to deal with extremism?</dc:title>
  <dc:creator>AMaher</dc:creator>
  <cp:lastModifiedBy>Sian Lyden</cp:lastModifiedBy>
  <cp:revision>113</cp:revision>
  <dcterms:created xsi:type="dcterms:W3CDTF">2015-10-20T07:40:57Z</dcterms:created>
  <dcterms:modified xsi:type="dcterms:W3CDTF">2024-09-18T09:09:41Z</dcterms:modified>
</cp:coreProperties>
</file>