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76" r:id="rId2"/>
    <p:sldId id="346" r:id="rId3"/>
    <p:sldId id="349" r:id="rId4"/>
    <p:sldId id="367" r:id="rId5"/>
    <p:sldId id="370" r:id="rId6"/>
    <p:sldId id="371" r:id="rId7"/>
    <p:sldId id="368" r:id="rId8"/>
    <p:sldId id="354" r:id="rId9"/>
    <p:sldId id="352" r:id="rId10"/>
    <p:sldId id="3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4B4B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1" autoAdjust="0"/>
    <p:restoredTop sz="77791" autoAdjust="0"/>
  </p:normalViewPr>
  <p:slideViewPr>
    <p:cSldViewPr>
      <p:cViewPr varScale="1">
        <p:scale>
          <a:sx n="67" d="100"/>
          <a:sy n="67" d="100"/>
        </p:scale>
        <p:origin x="22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708B-9070-44D4-B6C6-2CDEB191CB5A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2B2EB-BFC7-417E-97AF-F1CFFDD7D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staff who will be working with the class regularly and on</a:t>
            </a:r>
            <a:r>
              <a:rPr lang="en-US" baseline="0" dirty="0"/>
              <a:t> which days.  If you can, photos are good as not all parents will have seen the staff members before!!</a:t>
            </a:r>
          </a:p>
          <a:p>
            <a:endParaRPr lang="en-US" baseline="0" dirty="0"/>
          </a:p>
          <a:p>
            <a:r>
              <a:rPr lang="en-US" baseline="0" dirty="0"/>
              <a:t>Please include PPA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9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</a:t>
            </a:r>
            <a:r>
              <a:rPr lang="en-US" baseline="0"/>
              <a:t>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0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– make it clear that we will not respond to each individual</a:t>
            </a:r>
            <a:r>
              <a:rPr lang="en-US" baseline="0" dirty="0"/>
              <a:t> piece of work, but will as a whole.  The following week, work may be tailored to address any issues or next steps from the previous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shade val="80000"/>
                <a:hueMod val="110000"/>
                <a:satMod val="12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ta@nashmills.Herts.sch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553847"/>
            <a:ext cx="871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Welcome back!</a:t>
            </a:r>
          </a:p>
          <a:p>
            <a:endParaRPr lang="en-GB" sz="4400" b="1" dirty="0">
              <a:latin typeface="Century Gothic" panose="020B0502020202020204" pitchFamily="34" charset="0"/>
            </a:endParaRPr>
          </a:p>
          <a:p>
            <a:r>
              <a:rPr lang="en-GB" sz="4400" b="1" dirty="0">
                <a:latin typeface="Century Gothic" panose="020B0502020202020204" pitchFamily="34" charset="0"/>
              </a:rPr>
              <a:t>Meet the Teacher – Year 2</a:t>
            </a:r>
            <a:endParaRPr lang="en-GB" sz="4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September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29" y="4869160"/>
            <a:ext cx="2729039" cy="204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9" y="3789040"/>
            <a:ext cx="4169199" cy="3126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6735" r="11265" b="18167"/>
          <a:stretch/>
        </p:blipFill>
        <p:spPr>
          <a:xfrm>
            <a:off x="6326956" y="3230575"/>
            <a:ext cx="2880320" cy="162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997" y="5157191"/>
            <a:ext cx="2416079" cy="1812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08" y="4015499"/>
            <a:ext cx="1811660" cy="1358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2438"/>
          <a:stretch/>
        </p:blipFill>
        <p:spPr>
          <a:xfrm>
            <a:off x="-47422" y="3788791"/>
            <a:ext cx="1235045" cy="18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Classroom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736796-5D87-4850-8C9A-212681D31F2C}"/>
              </a:ext>
            </a:extLst>
          </p:cNvPr>
          <p:cNvSpPr/>
          <p:nvPr/>
        </p:nvSpPr>
        <p:spPr>
          <a:xfrm>
            <a:off x="1475656" y="2784028"/>
            <a:ext cx="6801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Mrs Nicholls </a:t>
            </a:r>
          </a:p>
          <a:p>
            <a:r>
              <a:rPr lang="en-GB" sz="3600" dirty="0"/>
              <a:t>Mrs Cambridge, Miss Hatting and Miss Bentley</a:t>
            </a:r>
          </a:p>
        </p:txBody>
      </p:sp>
    </p:spTree>
    <p:extLst>
      <p:ext uri="{BB962C8B-B14F-4D97-AF65-F5344CB8AC3E}">
        <p14:creationId xmlns:p14="http://schemas.microsoft.com/office/powerpoint/2010/main" val="3564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School Curriculum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958" y="2272129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curriculum has been designed so that it meets the requirements of the national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All subjects will be taught to pupils so we focus on the fundamental skills of disciplinary knowledge.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 addition, subjects will also support pupils to develop skills in the areas of our whole-school values and vision: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Communication – how we can explain our ideas and challenge each other well.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Spirituality – exploring spiritual and ethical issues.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Cultural Capital – seeing and hearing the best that there is to see and hear.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There is more information on the curriculum page of the website.</a:t>
            </a:r>
          </a:p>
        </p:txBody>
      </p:sp>
    </p:spTree>
    <p:extLst>
      <p:ext uri="{BB962C8B-B14F-4D97-AF65-F5344CB8AC3E}">
        <p14:creationId xmlns:p14="http://schemas.microsoft.com/office/powerpoint/2010/main" val="11197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Autumn Term: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History: The last 100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Science: Animals, including humans, All living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RE: </a:t>
            </a:r>
            <a:r>
              <a:rPr lang="en-GB" sz="2400" dirty="0" err="1">
                <a:latin typeface="Century Gothic" panose="020B0502020202020204" pitchFamily="34" charset="0"/>
              </a:rPr>
              <a:t>Teshuvah</a:t>
            </a:r>
            <a:r>
              <a:rPr lang="en-GB" sz="2400" dirty="0">
                <a:latin typeface="Century Gothic" panose="020B0502020202020204" pitchFamily="34" charset="0"/>
              </a:rPr>
              <a:t>-Why do Jewish families talk about repentance at New Year?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-What is the good news that Jesus brings?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Computing:</a:t>
            </a:r>
            <a:r>
              <a:rPr lang="en-GB" sz="2400" dirty="0">
                <a:latin typeface="Century Gothic" panose="020B0502020202020204" pitchFamily="34" charset="0"/>
              </a:rPr>
              <a:t>Computing systems and network IT around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PE: Gymnastics and ball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Music: Pulse</a:t>
            </a:r>
          </a:p>
        </p:txBody>
      </p:sp>
    </p:spTree>
    <p:extLst>
      <p:ext uri="{BB962C8B-B14F-4D97-AF65-F5344CB8AC3E}">
        <p14:creationId xmlns:p14="http://schemas.microsoft.com/office/powerpoint/2010/main" val="15860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InInformation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will be provided on our class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Spring Term: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Geography: The </a:t>
            </a:r>
            <a:r>
              <a:rPr lang="en-US" sz="2400" dirty="0" err="1">
                <a:latin typeface="Century Gothic" panose="020B0502020202020204" pitchFamily="34" charset="0"/>
              </a:rPr>
              <a:t>Uk</a:t>
            </a:r>
            <a:r>
              <a:rPr lang="en-US" sz="2400" dirty="0">
                <a:latin typeface="Century Gothic" panose="020B0502020202020204" pitchFamily="34" charset="0"/>
              </a:rPr>
              <a:t>, Weather and oceans and continents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Science: Use of everyday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RE: </a:t>
            </a:r>
            <a:r>
              <a:rPr lang="en-GB" sz="2400" dirty="0">
                <a:latin typeface="Century Gothic" panose="020B0502020202020204" pitchFamily="34" charset="0"/>
              </a:rPr>
              <a:t>How do Muslims show that Allah is merciful?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-Why does Easter matter to Christians?</a:t>
            </a:r>
            <a:endParaRPr lang="en-US" sz="4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Computing: Creating media-Digital </a:t>
            </a:r>
            <a:r>
              <a:rPr lang="en-US" sz="2400" dirty="0" err="1">
                <a:latin typeface="Century Gothic" panose="020B0502020202020204" pitchFamily="34" charset="0"/>
              </a:rPr>
              <a:t>photogrphy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Summer Term: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History/Geography: Fire of London and a local study of London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Science: 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RE: What do Christians believe that God is like?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- Does completing Hajj make a person a better Muslim?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Computing:  Programming - Robot algorithms</a:t>
            </a:r>
          </a:p>
        </p:txBody>
      </p:sp>
    </p:spTree>
    <p:extLst>
      <p:ext uri="{BB962C8B-B14F-4D97-AF65-F5344CB8AC3E}">
        <p14:creationId xmlns:p14="http://schemas.microsoft.com/office/powerpoint/2010/main" val="1076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things to look forward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School trips! Tring museum, Roald Dahl museum and a trip to London.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Nativity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Swimming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Forest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2176232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Attendance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we need to be the best class!  Please let us know if your child is unwell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Uniform (Our PE days are Mondays and </a:t>
            </a:r>
            <a:r>
              <a:rPr lang="en-US" sz="2800" dirty="0" err="1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Friddays</a:t>
            </a: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Reading expectations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daily reading – please send the book in every day with a signed reading record. </a:t>
            </a:r>
            <a:endParaRPr lang="en-US" sz="28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Homework –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Homework menu in a book, TTRS/</a:t>
            </a:r>
            <a:r>
              <a:rPr lang="en-US" sz="2400" dirty="0" err="1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Numbots</a:t>
            </a:r>
            <a:endParaRPr lang="en-US" sz="24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29" y="1822321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 reminder!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Parental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PTA – please email 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pta@nashmills.Herts.sch.uk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if you would like to get involved.</a:t>
            </a:r>
          </a:p>
          <a:p>
            <a:endParaRPr lang="en-GB" sz="2400" dirty="0">
              <a:solidFill>
                <a:schemeClr val="accent4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Parents evening- After October half term</a:t>
            </a:r>
          </a:p>
          <a:p>
            <a:pPr lvl="6"/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-After Feb half term</a:t>
            </a:r>
          </a:p>
        </p:txBody>
      </p:sp>
    </p:spTree>
    <p:extLst>
      <p:ext uri="{BB962C8B-B14F-4D97-AF65-F5344CB8AC3E}">
        <p14:creationId xmlns:p14="http://schemas.microsoft.com/office/powerpoint/2010/main" val="221380086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E9C9"/>
      </a:accent4>
      <a:accent5>
        <a:srgbClr val="FED394"/>
      </a:accent5>
      <a:accent6>
        <a:srgbClr val="FFC000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2238</TotalTime>
  <Words>565</Words>
  <Application>Microsoft Office PowerPoint</Application>
  <PresentationFormat>On-screen Show (4:3)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Trebuchet MS</vt:lpstr>
      <vt:lpstr>Verdana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were the Prime Minister, what would you put in place to deal with extremism?</dc:title>
  <dc:creator>AMaher</dc:creator>
  <cp:lastModifiedBy>Jo Nicholls</cp:lastModifiedBy>
  <cp:revision>113</cp:revision>
  <dcterms:created xsi:type="dcterms:W3CDTF">2015-10-20T07:40:57Z</dcterms:created>
  <dcterms:modified xsi:type="dcterms:W3CDTF">2025-01-16T22:23:44Z</dcterms:modified>
</cp:coreProperties>
</file>