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76" r:id="rId2"/>
    <p:sldId id="346" r:id="rId3"/>
    <p:sldId id="349" r:id="rId4"/>
    <p:sldId id="367" r:id="rId5"/>
    <p:sldId id="368" r:id="rId6"/>
    <p:sldId id="354" r:id="rId7"/>
    <p:sldId id="371" r:id="rId8"/>
    <p:sldId id="35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4B4B4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1" autoAdjust="0"/>
    <p:restoredTop sz="77791" autoAdjust="0"/>
  </p:normalViewPr>
  <p:slideViewPr>
    <p:cSldViewPr>
      <p:cViewPr varScale="1">
        <p:scale>
          <a:sx n="67" d="100"/>
          <a:sy n="67" d="100"/>
        </p:scale>
        <p:origin x="226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708B-9070-44D4-B6C6-2CDEB191CB5A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2B2EB-BFC7-417E-97AF-F1CFFDD7D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staff who will be working with the class regularly and on</a:t>
            </a:r>
            <a:r>
              <a:rPr lang="en-US" baseline="0" dirty="0"/>
              <a:t> which days.  If you can, photos are good as not all parents will have seen the staff members before!!</a:t>
            </a:r>
          </a:p>
          <a:p>
            <a:endParaRPr lang="en-US" baseline="0" dirty="0"/>
          </a:p>
          <a:p>
            <a:r>
              <a:rPr lang="en-US" baseline="0" dirty="0"/>
              <a:t>Please include PPA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9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</a:t>
            </a:r>
            <a:r>
              <a:rPr lang="en-US" baseline="0"/>
              <a:t>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0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set ourselves the challenge of doing book reviews evert time we read a new book, critiquing it and giving it a star rating.</a:t>
            </a:r>
          </a:p>
          <a:p>
            <a:r>
              <a:rPr lang="en-US" dirty="0"/>
              <a:t>Homework – make it clear that we will not respond to each individual</a:t>
            </a:r>
            <a:r>
              <a:rPr lang="en-US" baseline="0" dirty="0"/>
              <a:t> piece of work, but will as a whole.  The following week, work may be tailored to address any issues or next steps from the previous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8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>
                <a:tint val="97000"/>
                <a:shade val="80000"/>
                <a:hueMod val="110000"/>
                <a:satMod val="12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BC07-F55F-4496-8BEA-F1ECEB5BFA62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ta@nashmills.Herts.sch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B12322E-2EE0-4D89-B12E-61ADDB4BD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6" y="4370609"/>
            <a:ext cx="2239092" cy="1679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60683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Welcome back!</a:t>
            </a:r>
          </a:p>
          <a:p>
            <a:pPr algn="ctr"/>
            <a:endParaRPr lang="en-GB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Meet the Teacher – Year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C7F17-FB37-4D78-8E60-487E6CAFD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0" y="43488"/>
            <a:ext cx="1345024" cy="1008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D46DF-BE7B-4404-BBA6-D7342A4F1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94" y="30882"/>
            <a:ext cx="3014244" cy="2260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F8D6A9-C32D-4403-9858-E5AA05A66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705"/>
            <a:ext cx="1978085" cy="148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1381C4-5F17-4C8C-A42B-A4509CA56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55" y="4370609"/>
            <a:ext cx="2125344" cy="15940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A648A0-B448-4D62-B511-DD48B390AC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08" y="132759"/>
            <a:ext cx="1691680" cy="1268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9C4F9F-8DC4-4677-AA62-35D5AC68F6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15" y="5345382"/>
            <a:ext cx="1691680" cy="12687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5CA3A1-077D-4A2C-88EC-393F024E35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87" y="4431639"/>
            <a:ext cx="1544787" cy="11585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8E4480-DB6F-46BA-9C96-4534DBE1D9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4" y="1518901"/>
            <a:ext cx="1978085" cy="1483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1BF5CA-E47D-4F75-BB45-6709EB1A05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14" y="5305424"/>
            <a:ext cx="1691680" cy="1268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2BFF82-30C9-413B-87F2-5710BD19AE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2" y="5281955"/>
            <a:ext cx="1722972" cy="12922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DF0E99-313F-47E9-B7D7-EC3E26FEFD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98" y="2359466"/>
            <a:ext cx="1613454" cy="1210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236857-CA8C-4986-8A2F-6D22B5384A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92" y="1091878"/>
            <a:ext cx="1722972" cy="12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Classroom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6655" y="2275131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                    Mrs Lewis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                                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       Miss Finnis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5696" y="537321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Days that will be different are: 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Thursday afternoon Miss Bentley and Miss Finnis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3611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School Curriculum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5"/>
            <a:ext cx="987747" cy="1296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958" y="2272129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Our curriculum has been redesigned to ensure that it meets the requirements of the national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All subjects will be taught to pupils discretely so that they can articulate what they have learnt.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In addition, subjects will also support pupils to develop skills in the areas of our whole-school values and vision: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Communication – how we can explain our ideas and challenge each other well.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Spirituality – exploring spiritual and ethical issues.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Cultural Capital – seeing and hearing the best that there is to see and hear.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There is more information on the curriculum page of the website.</a:t>
            </a:r>
          </a:p>
        </p:txBody>
      </p:sp>
    </p:spTree>
    <p:extLst>
      <p:ext uri="{BB962C8B-B14F-4D97-AF65-F5344CB8AC3E}">
        <p14:creationId xmlns:p14="http://schemas.microsoft.com/office/powerpoint/2010/main" val="11197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Curriculum this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Information will be provided on our class page.</a:t>
            </a:r>
          </a:p>
          <a:p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Autumn Term: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Egyptians, All living things, Space, Humanism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Spring Term: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Rainforests, mapping skills, salvation, space, forest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Summer Term: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animals including humans, people of God, Victorians</a:t>
            </a:r>
          </a:p>
        </p:txBody>
      </p:sp>
    </p:spTree>
    <p:extLst>
      <p:ext uri="{BB962C8B-B14F-4D97-AF65-F5344CB8AC3E}">
        <p14:creationId xmlns:p14="http://schemas.microsoft.com/office/powerpoint/2010/main" val="15860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 things to look forward to…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278092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Local walks with map reading / Orienteering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British Museum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Kew gardens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Residential!</a:t>
            </a:r>
          </a:p>
        </p:txBody>
      </p:sp>
    </p:spTree>
    <p:extLst>
      <p:ext uri="{BB962C8B-B14F-4D97-AF65-F5344CB8AC3E}">
        <p14:creationId xmlns:p14="http://schemas.microsoft.com/office/powerpoint/2010/main" val="14929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07195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you can help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60" y="0"/>
            <a:ext cx="966879" cy="1268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47377"/>
            <a:ext cx="888206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Attendance </a:t>
            </a: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– Please let us know if your child is unwell</a:t>
            </a:r>
          </a:p>
          <a:p>
            <a:endParaRPr lang="en-US" sz="24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800" b="1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Uniform</a:t>
            </a: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Skirts should be grey and knee length.  </a:t>
            </a:r>
            <a:endParaRPr lang="en-US" sz="24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No jewellery </a:t>
            </a: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(except for religious reasons)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Stud earrings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1 pair of indoor shoes, 1 outdoor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Our PE days  - Tuesday and Thursday</a:t>
            </a:r>
          </a:p>
          <a:p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     Plain navy jumpers – not branded tracksuit tops. </a:t>
            </a:r>
          </a:p>
          <a:p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     School jumpers are fine for PE.</a:t>
            </a:r>
          </a:p>
          <a:p>
            <a:endParaRPr lang="en-US" sz="28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755987"/>
            <a:ext cx="4922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you can help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14" y="13037"/>
            <a:ext cx="713372" cy="936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969" y="949140"/>
            <a:ext cx="88820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Reading expectations </a:t>
            </a: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– daily reading independently or to someone at home. Children can record their reading independently – please send signed reading record every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Book reviews.</a:t>
            </a:r>
          </a:p>
          <a:p>
            <a:endParaRPr lang="en-US" sz="28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Homework – </a:t>
            </a: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Google Classroom, hand in by Monday each week.  Always what we have done in class for maths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Times tables rockstars – independent practise.  </a:t>
            </a:r>
            <a:endParaRPr lang="en-US" sz="28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13A348-E9D4-4810-9FE9-41997B469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690" y="5539082"/>
            <a:ext cx="4728620" cy="112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8640"/>
            <a:ext cx="1244973" cy="1633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516" y="1916832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a reminder!</a:t>
            </a: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Parental Involvement</a:t>
            </a:r>
          </a:p>
          <a:p>
            <a:pPr algn="ctr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PTA – please email </a:t>
            </a: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pta@nashmills.Herts.sch.uk</a:t>
            </a: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if you would like to get involved.</a:t>
            </a:r>
          </a:p>
          <a:p>
            <a:endParaRPr lang="en-GB" sz="2400" dirty="0">
              <a:solidFill>
                <a:schemeClr val="accent4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0086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E9C9"/>
      </a:accent4>
      <a:accent5>
        <a:srgbClr val="FED394"/>
      </a:accent5>
      <a:accent6>
        <a:srgbClr val="FFC000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6180</TotalTime>
  <Words>499</Words>
  <Application>Microsoft Office PowerPoint</Application>
  <PresentationFormat>On-screen Show (4:3)</PresentationFormat>
  <Paragraphs>69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Trebuchet MS</vt:lpstr>
      <vt:lpstr>Verdana</vt:lpstr>
      <vt:lpstr>Wingdings 2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were the Prime Minister, what would you put in place to deal with extremism?</dc:title>
  <dc:creator>AMaher</dc:creator>
  <cp:lastModifiedBy>katie lewis</cp:lastModifiedBy>
  <cp:revision>123</cp:revision>
  <dcterms:created xsi:type="dcterms:W3CDTF">2015-10-20T07:40:57Z</dcterms:created>
  <dcterms:modified xsi:type="dcterms:W3CDTF">2025-01-16T13:41:59Z</dcterms:modified>
</cp:coreProperties>
</file>