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76" r:id="rId2"/>
    <p:sldId id="346" r:id="rId3"/>
    <p:sldId id="347" r:id="rId4"/>
    <p:sldId id="349" r:id="rId5"/>
    <p:sldId id="368" r:id="rId6"/>
    <p:sldId id="354" r:id="rId7"/>
    <p:sldId id="352" r:id="rId8"/>
    <p:sldId id="3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4B4B4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1" autoAdjust="0"/>
    <p:restoredTop sz="77791" autoAdjust="0"/>
  </p:normalViewPr>
  <p:slideViewPr>
    <p:cSldViewPr>
      <p:cViewPr varScale="1">
        <p:scale>
          <a:sx n="52" d="100"/>
          <a:sy n="52" d="100"/>
        </p:scale>
        <p:origin x="20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708B-9070-44D4-B6C6-2CDEB191CB5A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2B2EB-BFC7-417E-97AF-F1CFFDD7D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staff who will be working with the class regularly and on</a:t>
            </a:r>
            <a:r>
              <a:rPr lang="en-US" baseline="0" dirty="0"/>
              <a:t> which days.  If you can, photos are good as not all parents will have seen the staff members before!!</a:t>
            </a:r>
          </a:p>
          <a:p>
            <a:endParaRPr lang="en-US" baseline="0" dirty="0"/>
          </a:p>
          <a:p>
            <a:r>
              <a:rPr lang="en-US" baseline="0" dirty="0"/>
              <a:t>Please include PPA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7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any key changes or main areas of learning and how the children will be able to use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6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9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</a:t>
            </a:r>
            <a:r>
              <a:rPr lang="en-US" baseline="0"/>
              <a:t>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0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– make it clear that we will not respond to each individual</a:t>
            </a:r>
            <a:r>
              <a:rPr lang="en-US" baseline="0" dirty="0"/>
              <a:t> piece of work, but will as a whole.  The following week, work may be tailored to address any issues or next steps from the previous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6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2">
                <a:tint val="97000"/>
                <a:shade val="80000"/>
                <a:hueMod val="110000"/>
                <a:satMod val="12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BC07-F55F-4496-8BEA-F1ECEB5BFA62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ta@nashmills.Herts.sch.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553847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Welcome back!</a:t>
            </a:r>
          </a:p>
          <a:p>
            <a:endParaRPr lang="en-GB" sz="4400" b="1" dirty="0">
              <a:latin typeface="Century Gothic" panose="020B0502020202020204" pitchFamily="34" charset="0"/>
            </a:endParaRPr>
          </a:p>
          <a:p>
            <a:r>
              <a:rPr lang="en-GB" sz="4400" b="1" dirty="0">
                <a:latin typeface="Century Gothic" panose="020B0502020202020204" pitchFamily="34" charset="0"/>
              </a:rPr>
              <a:t>Meet the Teacher – Year 1</a:t>
            </a:r>
          </a:p>
          <a:p>
            <a:endParaRPr lang="en-GB" sz="4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September 2024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29" y="4869160"/>
            <a:ext cx="2729039" cy="2046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79" y="3789040"/>
            <a:ext cx="4169199" cy="3126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16735" r="11265" b="18167"/>
          <a:stretch/>
        </p:blipFill>
        <p:spPr>
          <a:xfrm>
            <a:off x="6326956" y="3230575"/>
            <a:ext cx="2880320" cy="1629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0997" y="5157191"/>
            <a:ext cx="2416079" cy="1812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08" y="4015499"/>
            <a:ext cx="1811660" cy="1358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2438"/>
          <a:stretch/>
        </p:blipFill>
        <p:spPr>
          <a:xfrm>
            <a:off x="-47422" y="3788791"/>
            <a:ext cx="1235045" cy="18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9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Classroom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307781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Miss Brewer, Mrs </a:t>
            </a:r>
            <a:r>
              <a:rPr lang="en-GB" dirty="0" err="1">
                <a:solidFill>
                  <a:schemeClr val="bg1"/>
                </a:solidFill>
              </a:rPr>
              <a:t>Ahktar</a:t>
            </a:r>
            <a:r>
              <a:rPr lang="en-GB" dirty="0">
                <a:solidFill>
                  <a:schemeClr val="bg1"/>
                </a:solidFill>
              </a:rPr>
              <a:t>, Miss Hollis, Mrs </a:t>
            </a:r>
            <a:r>
              <a:rPr lang="en-GB" dirty="0" err="1">
                <a:solidFill>
                  <a:schemeClr val="bg1"/>
                </a:solidFill>
              </a:rPr>
              <a:t>Impey</a:t>
            </a:r>
            <a:r>
              <a:rPr lang="en-GB" dirty="0">
                <a:solidFill>
                  <a:schemeClr val="bg1"/>
                </a:solidFill>
              </a:rPr>
              <a:t> and Mrs Gamage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7" y="4398204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Days that will be different are Thursdays: Miss Bentley will teach Forest school in the after noon, and a sports coach will teach PE.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Classroom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B5291C-02C9-4E02-9A34-AE405E3BA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0" y="2354420"/>
            <a:ext cx="4186846" cy="3140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9821D-3AD5-4197-A7DD-8557347DF5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76" y="2860970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School Curriculum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958" y="2272129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Our curriculum has been redesigned this year to ensure that it meets the requirements of the national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All subjects will be taught to pupils discretely so that they can articulate what they have learnt.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In addition, subjects will also support pupils to develop skills in the areas of our whole-school values and vision: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Communication – how we can explain our ideas and challenge each other well.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Spirituality – exploring spiritual and ethical issues.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Cultural Capital – seeing and hearing the best that there is to see and hear.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There is more information on the curriculum page of the website.</a:t>
            </a:r>
          </a:p>
        </p:txBody>
      </p:sp>
    </p:spTree>
    <p:extLst>
      <p:ext uri="{BB962C8B-B14F-4D97-AF65-F5344CB8AC3E}">
        <p14:creationId xmlns:p14="http://schemas.microsoft.com/office/powerpoint/2010/main" val="11197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 things to look forward to…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492896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Mead Open Farm in Autumn term.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Royal Air Force Museum in Summer term and swimming!</a:t>
            </a:r>
          </a:p>
        </p:txBody>
      </p:sp>
    </p:spTree>
    <p:extLst>
      <p:ext uri="{BB962C8B-B14F-4D97-AF65-F5344CB8AC3E}">
        <p14:creationId xmlns:p14="http://schemas.microsoft.com/office/powerpoint/2010/main" val="14929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52990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you can help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420888"/>
            <a:ext cx="1877553" cy="1910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176232"/>
            <a:ext cx="73448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Attendance </a:t>
            </a: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– we need to be the best class!  Please let us know if your child is unwell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Uniform – Please follow our uniform policy.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PE kits on Wednesdays and Thursdays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Reading expectations </a:t>
            </a: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– daily reading – please send the book in every day with a signed reading record. </a:t>
            </a:r>
            <a:endParaRPr lang="en-US" sz="2800" dirty="0">
              <a:solidFill>
                <a:schemeClr val="accent4">
                  <a:lumMod val="9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Homework – Will be sent home on Fridays and due back on Wednesdays.</a:t>
            </a:r>
          </a:p>
        </p:txBody>
      </p:sp>
    </p:spTree>
    <p:extLst>
      <p:ext uri="{BB962C8B-B14F-4D97-AF65-F5344CB8AC3E}">
        <p14:creationId xmlns:p14="http://schemas.microsoft.com/office/powerpoint/2010/main" val="40616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88640"/>
            <a:ext cx="1244973" cy="1633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929" y="1822321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a reminder!</a:t>
            </a: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Parental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PTA – please email </a:t>
            </a: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/>
              </a:rPr>
              <a:t>pta@nashmills.Herts.sch.uk</a:t>
            </a: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if you would like to get involved.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Governors – we will shortly be looking for a few new governors.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4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have some parent learning sessions planned for this term.  More information to follow. </a:t>
            </a:r>
          </a:p>
        </p:txBody>
      </p:sp>
    </p:spTree>
    <p:extLst>
      <p:ext uri="{BB962C8B-B14F-4D97-AF65-F5344CB8AC3E}">
        <p14:creationId xmlns:p14="http://schemas.microsoft.com/office/powerpoint/2010/main" val="221380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942" y="263691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Please come and see us if you have </a:t>
            </a:r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any questions!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88640"/>
            <a:ext cx="1244973" cy="16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Summer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E9C9"/>
      </a:accent4>
      <a:accent5>
        <a:srgbClr val="FED394"/>
      </a:accent5>
      <a:accent6>
        <a:srgbClr val="FFC000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1749</TotalTime>
  <Words>447</Words>
  <Application>Microsoft Office PowerPoint</Application>
  <PresentationFormat>On-screen Show (4:3)</PresentationFormat>
  <Paragraphs>48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Trebuchet MS</vt:lpstr>
      <vt:lpstr>Verdana</vt:lpstr>
      <vt:lpstr>Wingdings 2</vt:lpstr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were the Prime Minister, what would you put in place to deal with extremism?</dc:title>
  <dc:creator>AMaher</dc:creator>
  <cp:lastModifiedBy>Sophie Brewer</cp:lastModifiedBy>
  <cp:revision>103</cp:revision>
  <dcterms:created xsi:type="dcterms:W3CDTF">2015-10-20T07:40:57Z</dcterms:created>
  <dcterms:modified xsi:type="dcterms:W3CDTF">2024-11-04T21:47:02Z</dcterms:modified>
</cp:coreProperties>
</file>