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91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27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62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06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42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81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36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80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34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42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62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848F-D8A7-464B-B64A-01872BB83510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75885-F29A-41CC-8900-161FDD35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755" y="813017"/>
            <a:ext cx="5028145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708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1209675"/>
            <a:ext cx="8753475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14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985838"/>
            <a:ext cx="8524875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965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838200"/>
            <a:ext cx="88201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3538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628650"/>
            <a:ext cx="8562975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971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561975"/>
            <a:ext cx="8267700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565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296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4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60" y="1196752"/>
            <a:ext cx="722947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49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58" y="1052736"/>
            <a:ext cx="89916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87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2464"/>
            <a:ext cx="8594923" cy="523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75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42939"/>
            <a:ext cx="8785791" cy="545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74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281113"/>
            <a:ext cx="8591550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773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00100"/>
            <a:ext cx="8686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997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752475"/>
            <a:ext cx="869632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85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1266825"/>
            <a:ext cx="8924925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8573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</dc:creator>
  <cp:lastModifiedBy>b</cp:lastModifiedBy>
  <cp:revision>1</cp:revision>
  <dcterms:created xsi:type="dcterms:W3CDTF">2015-11-18T10:15:09Z</dcterms:created>
  <dcterms:modified xsi:type="dcterms:W3CDTF">2015-11-18T10:24:38Z</dcterms:modified>
</cp:coreProperties>
</file>