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81E0D8-171A-4947-9125-E232A5C37453}" type="datetimeFigureOut">
              <a:rPr lang="en-GB" smtClean="0"/>
              <a:t>10/02/2015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95464B-4F87-465E-9126-E8BC267C054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352928" cy="1780108"/>
          </a:xfrm>
        </p:spPr>
        <p:txBody>
          <a:bodyPr/>
          <a:lstStyle/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English at Nash Mills C of E Primary School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392289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4400" dirty="0" smtClean="0">
                <a:latin typeface="SassoonCRInfant" panose="02010503020300020003" pitchFamily="2" charset="0"/>
              </a:rPr>
              <a:t>Curriculum </a:t>
            </a:r>
          </a:p>
          <a:p>
            <a:pPr marL="342900" indent="-3429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4400" dirty="0" smtClean="0">
                <a:latin typeface="SassoonCRInfant" panose="02010503020300020003" pitchFamily="2" charset="0"/>
              </a:rPr>
              <a:t>Big Write</a:t>
            </a:r>
          </a:p>
          <a:p>
            <a:pPr marL="342900" indent="-3429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4400" dirty="0" smtClean="0">
                <a:latin typeface="SassoonCRInfant" panose="02010503020300020003" pitchFamily="2" charset="0"/>
              </a:rPr>
              <a:t>Phonics</a:t>
            </a:r>
          </a:p>
        </p:txBody>
      </p:sp>
    </p:spTree>
    <p:extLst>
      <p:ext uri="{BB962C8B-B14F-4D97-AF65-F5344CB8AC3E}">
        <p14:creationId xmlns:p14="http://schemas.microsoft.com/office/powerpoint/2010/main" val="131513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6477000" cy="1296144"/>
          </a:xfrm>
        </p:spPr>
        <p:txBody>
          <a:bodyPr/>
          <a:lstStyle/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Testing in KS1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99592" y="220486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Paper 1: writing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Paper 2: punctuation </a:t>
            </a:r>
            <a:r>
              <a:rPr lang="en-GB" sz="3600" smtClean="0">
                <a:latin typeface="SassoonCRInfant" panose="02010503020300020003" pitchFamily="2" charset="0"/>
              </a:rPr>
              <a:t>and grammar </a:t>
            </a:r>
            <a:endParaRPr lang="en-GB" sz="3600" dirty="0" smtClean="0">
              <a:latin typeface="SassoonCRInfant" panose="02010503020300020003" pitchFamily="2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Paper 3: spelling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GB" sz="36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4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8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692696"/>
            <a:ext cx="8352928" cy="178010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latin typeface="SassoonCRInfant" panose="02010503020300020003" pitchFamily="2" charset="0"/>
              </a:rPr>
              <a:t>Maths at Nash Mills C of E Primary School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780928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Emphasis on pure calculation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Using mental arithmetic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Appropriate methods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SassoonCRInfant" panose="02010503020300020003" pitchFamily="2" charset="0"/>
              </a:rPr>
              <a:t>Deeper and broader, not harder</a:t>
            </a:r>
            <a:endParaRPr lang="en-GB" sz="36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59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1260</TotalTime>
  <Words>54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English at Nash Mills C of E Primary School</vt:lpstr>
      <vt:lpstr>Testing in KS1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at Nash Mills C of E Primary School</dc:title>
  <dc:creator>b</dc:creator>
  <cp:lastModifiedBy>b</cp:lastModifiedBy>
  <cp:revision>5</cp:revision>
  <dcterms:created xsi:type="dcterms:W3CDTF">2015-02-10T18:49:36Z</dcterms:created>
  <dcterms:modified xsi:type="dcterms:W3CDTF">2015-02-11T15:49:59Z</dcterms:modified>
</cp:coreProperties>
</file>